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4"/>
  </p:sldMasterIdLst>
  <p:notesMasterIdLst>
    <p:notesMasterId r:id="rId21"/>
  </p:notesMasterIdLst>
  <p:sldIdLst>
    <p:sldId id="267" r:id="rId5"/>
    <p:sldId id="344" r:id="rId6"/>
    <p:sldId id="345" r:id="rId7"/>
    <p:sldId id="356" r:id="rId8"/>
    <p:sldId id="367" r:id="rId9"/>
    <p:sldId id="374" r:id="rId10"/>
    <p:sldId id="376" r:id="rId11"/>
    <p:sldId id="377" r:id="rId12"/>
    <p:sldId id="378" r:id="rId13"/>
    <p:sldId id="379" r:id="rId14"/>
    <p:sldId id="380" r:id="rId15"/>
    <p:sldId id="381" r:id="rId16"/>
    <p:sldId id="382" r:id="rId17"/>
    <p:sldId id="375" r:id="rId18"/>
    <p:sldId id="277" r:id="rId19"/>
    <p:sldId id="383" r:id="rId20"/>
  </p:sldIdLst>
  <p:sldSz cx="12192000" cy="6858000"/>
  <p:notesSz cx="6858000" cy="9144000"/>
  <p:embeddedFontLst>
    <p:embeddedFont>
      <p:font typeface="Acumin Pro" panose="020B0604020202020204" charset="0"/>
      <p:regular r:id="rId22"/>
      <p:bold r:id="rId23"/>
      <p:italic r:id="rId24"/>
      <p:boldItalic r:id="rId25"/>
    </p:embeddedFont>
    <p:embeddedFont>
      <p:font typeface="Acumin Pro Condensed Semibold" panose="020B0604020202020204" charset="0"/>
      <p:regular r:id="rId26"/>
      <p:bold r:id="rId27"/>
      <p:italic r:id="rId28"/>
      <p:boldItalic r:id="rId29"/>
    </p:embeddedFont>
    <p:embeddedFont>
      <p:font typeface="Acumin Pro Medium" panose="020B0604020202020204" charset="0"/>
      <p:regular r:id="rId30"/>
      <p:italic r:id="rId31"/>
    </p:embeddedFont>
    <p:embeddedFont>
      <p:font typeface="Acumin Pro Semibold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mbria Math" panose="02040503050406030204" pitchFamily="18" charset="0"/>
      <p:regular r:id="rId40"/>
    </p:embeddedFont>
    <p:embeddedFont>
      <p:font typeface="Franklin Gothic Book" panose="020B0503020102020204" pitchFamily="34" charset="0"/>
      <p:regular r:id="rId41"/>
      <p:italic r:id="rId42"/>
    </p:embeddedFont>
    <p:embeddedFont>
      <p:font typeface="Franklin Gothic Medium" panose="020B0603020102020204" pitchFamily="34" charset="0"/>
      <p:regular r:id="rId43"/>
      <p:italic r:id="rId44"/>
    </p:embeddedFont>
    <p:embeddedFont>
      <p:font typeface="Franklin Gothic Medium Cond" panose="020B0606030402020204" pitchFamily="34" charset="0"/>
      <p:regular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31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BB9A"/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56" autoAdjust="0"/>
    <p:restoredTop sz="68647" autoAdjust="0"/>
  </p:normalViewPr>
  <p:slideViewPr>
    <p:cSldViewPr snapToGrid="0">
      <p:cViewPr varScale="1">
        <p:scale>
          <a:sx n="54" d="100"/>
          <a:sy n="54" d="100"/>
        </p:scale>
        <p:origin x="490" y="51"/>
      </p:cViewPr>
      <p:guideLst>
        <p:guide orient="horz" pos="1080"/>
        <p:guide pos="3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8/10/relationships/authors" Target="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hushal Goparaju" userId="1633f124-ef19-4e0c-ad01-b6f63f4413ef" providerId="ADAL" clId="{1E83E795-50B5-46EC-8DC7-C351A98FC667}"/>
    <pc:docChg chg="undo custSel addSld delSld modSld sldOrd">
      <pc:chgData name="Khushal Goparaju" userId="1633f124-ef19-4e0c-ad01-b6f63f4413ef" providerId="ADAL" clId="{1E83E795-50B5-46EC-8DC7-C351A98FC667}" dt="2024-02-20T17:05:19.954" v="7278" actId="47"/>
      <pc:docMkLst>
        <pc:docMk/>
      </pc:docMkLst>
      <pc:sldChg chg="addSp delSp modSp mod">
        <pc:chgData name="Khushal Goparaju" userId="1633f124-ef19-4e0c-ad01-b6f63f4413ef" providerId="ADAL" clId="{1E83E795-50B5-46EC-8DC7-C351A98FC667}" dt="2024-02-20T13:54:52.919" v="7166" actId="14100"/>
        <pc:sldMkLst>
          <pc:docMk/>
          <pc:sldMk cId="4154997097" sldId="267"/>
        </pc:sldMkLst>
        <pc:spChg chg="mod">
          <ac:chgData name="Khushal Goparaju" userId="1633f124-ef19-4e0c-ad01-b6f63f4413ef" providerId="ADAL" clId="{1E83E795-50B5-46EC-8DC7-C351A98FC667}" dt="2024-02-20T04:25:25.803" v="351" actId="1076"/>
          <ac:spMkLst>
            <pc:docMk/>
            <pc:sldMk cId="4154997097" sldId="267"/>
            <ac:spMk id="2" creationId="{44DF09A7-CF48-9701-322A-A0BBD1C2F6CD}"/>
          </ac:spMkLst>
        </pc:spChg>
        <pc:spChg chg="mod">
          <ac:chgData name="Khushal Goparaju" userId="1633f124-ef19-4e0c-ad01-b6f63f4413ef" providerId="ADAL" clId="{1E83E795-50B5-46EC-8DC7-C351A98FC667}" dt="2024-02-20T13:54:52.919" v="7166" actId="14100"/>
          <ac:spMkLst>
            <pc:docMk/>
            <pc:sldMk cId="4154997097" sldId="267"/>
            <ac:spMk id="3" creationId="{5991BF94-59A9-105F-273E-B29E440F2501}"/>
          </ac:spMkLst>
        </pc:spChg>
        <pc:spChg chg="add del mod">
          <ac:chgData name="Khushal Goparaju" userId="1633f124-ef19-4e0c-ad01-b6f63f4413ef" providerId="ADAL" clId="{1E83E795-50B5-46EC-8DC7-C351A98FC667}" dt="2024-02-20T04:25:25.803" v="351" actId="1076"/>
          <ac:spMkLst>
            <pc:docMk/>
            <pc:sldMk cId="4154997097" sldId="267"/>
            <ac:spMk id="4" creationId="{0C218A17-096C-AED1-C745-D58ECF2EFEFF}"/>
          </ac:spMkLst>
        </pc:spChg>
        <pc:picChg chg="del">
          <ac:chgData name="Khushal Goparaju" userId="1633f124-ef19-4e0c-ad01-b6f63f4413ef" providerId="ADAL" clId="{1E83E795-50B5-46EC-8DC7-C351A98FC667}" dt="2024-02-20T03:34:49.649" v="0" actId="478"/>
          <ac:picMkLst>
            <pc:docMk/>
            <pc:sldMk cId="4154997097" sldId="267"/>
            <ac:picMk id="8" creationId="{D5E55156-7712-B805-96D5-EB72AF0D62D3}"/>
          </ac:picMkLst>
        </pc:picChg>
      </pc:sldChg>
      <pc:sldChg chg="del">
        <pc:chgData name="Khushal Goparaju" userId="1633f124-ef19-4e0c-ad01-b6f63f4413ef" providerId="ADAL" clId="{1E83E795-50B5-46EC-8DC7-C351A98FC667}" dt="2024-02-20T06:35:01.347" v="1628" actId="47"/>
        <pc:sldMkLst>
          <pc:docMk/>
          <pc:sldMk cId="2716960860" sldId="281"/>
        </pc:sldMkLst>
      </pc:sldChg>
      <pc:sldChg chg="del">
        <pc:chgData name="Khushal Goparaju" userId="1633f124-ef19-4e0c-ad01-b6f63f4413ef" providerId="ADAL" clId="{1E83E795-50B5-46EC-8DC7-C351A98FC667}" dt="2024-02-20T06:35:02.418" v="1629" actId="47"/>
        <pc:sldMkLst>
          <pc:docMk/>
          <pc:sldMk cId="4170825759" sldId="294"/>
        </pc:sldMkLst>
      </pc:sldChg>
      <pc:sldChg chg="del">
        <pc:chgData name="Khushal Goparaju" userId="1633f124-ef19-4e0c-ad01-b6f63f4413ef" providerId="ADAL" clId="{1E83E795-50B5-46EC-8DC7-C351A98FC667}" dt="2024-02-20T06:34:59.523" v="1627" actId="47"/>
        <pc:sldMkLst>
          <pc:docMk/>
          <pc:sldMk cId="2481425834" sldId="296"/>
        </pc:sldMkLst>
      </pc:sldChg>
      <pc:sldChg chg="del">
        <pc:chgData name="Khushal Goparaju" userId="1633f124-ef19-4e0c-ad01-b6f63f4413ef" providerId="ADAL" clId="{1E83E795-50B5-46EC-8DC7-C351A98FC667}" dt="2024-02-20T06:35:03.715" v="1630" actId="47"/>
        <pc:sldMkLst>
          <pc:docMk/>
          <pc:sldMk cId="1834983592" sldId="297"/>
        </pc:sldMkLst>
      </pc:sldChg>
      <pc:sldChg chg="del">
        <pc:chgData name="Khushal Goparaju" userId="1633f124-ef19-4e0c-ad01-b6f63f4413ef" providerId="ADAL" clId="{1E83E795-50B5-46EC-8DC7-C351A98FC667}" dt="2024-02-20T06:35:04.618" v="1631" actId="47"/>
        <pc:sldMkLst>
          <pc:docMk/>
          <pc:sldMk cId="1770888568" sldId="298"/>
        </pc:sldMkLst>
      </pc:sldChg>
      <pc:sldChg chg="addSp delSp modSp new mod chgLayout">
        <pc:chgData name="Khushal Goparaju" userId="1633f124-ef19-4e0c-ad01-b6f63f4413ef" providerId="ADAL" clId="{1E83E795-50B5-46EC-8DC7-C351A98FC667}" dt="2024-02-20T06:12:13.338" v="997" actId="5793"/>
        <pc:sldMkLst>
          <pc:docMk/>
          <pc:sldMk cId="1825758076" sldId="299"/>
        </pc:sldMkLst>
        <pc:spChg chg="del mod ord">
          <ac:chgData name="Khushal Goparaju" userId="1633f124-ef19-4e0c-ad01-b6f63f4413ef" providerId="ADAL" clId="{1E83E795-50B5-46EC-8DC7-C351A98FC667}" dt="2024-02-20T04:28:28.753" v="353" actId="700"/>
          <ac:spMkLst>
            <pc:docMk/>
            <pc:sldMk cId="1825758076" sldId="299"/>
            <ac:spMk id="2" creationId="{BBE22F07-D5F6-4625-93AB-1AC858A8C13B}"/>
          </ac:spMkLst>
        </pc:spChg>
        <pc:spChg chg="del mod ord">
          <ac:chgData name="Khushal Goparaju" userId="1633f124-ef19-4e0c-ad01-b6f63f4413ef" providerId="ADAL" clId="{1E83E795-50B5-46EC-8DC7-C351A98FC667}" dt="2024-02-20T04:28:28.753" v="353" actId="700"/>
          <ac:spMkLst>
            <pc:docMk/>
            <pc:sldMk cId="1825758076" sldId="299"/>
            <ac:spMk id="3" creationId="{2B1F7169-757B-4611-AD26-E293D723E5F7}"/>
          </ac:spMkLst>
        </pc:spChg>
        <pc:spChg chg="del mod ord">
          <ac:chgData name="Khushal Goparaju" userId="1633f124-ef19-4e0c-ad01-b6f63f4413ef" providerId="ADAL" clId="{1E83E795-50B5-46EC-8DC7-C351A98FC667}" dt="2024-02-20T04:28:28.753" v="353" actId="700"/>
          <ac:spMkLst>
            <pc:docMk/>
            <pc:sldMk cId="1825758076" sldId="299"/>
            <ac:spMk id="4" creationId="{54A611FA-DF14-47D6-B72B-CDADB22B05B5}"/>
          </ac:spMkLst>
        </pc:spChg>
        <pc:spChg chg="mod ord">
          <ac:chgData name="Khushal Goparaju" userId="1633f124-ef19-4e0c-ad01-b6f63f4413ef" providerId="ADAL" clId="{1E83E795-50B5-46EC-8DC7-C351A98FC667}" dt="2024-02-20T04:28:28.753" v="353" actId="700"/>
          <ac:spMkLst>
            <pc:docMk/>
            <pc:sldMk cId="1825758076" sldId="299"/>
            <ac:spMk id="5" creationId="{B37165D0-3738-40C5-A092-E24A66CAF8ED}"/>
          </ac:spMkLst>
        </pc:spChg>
        <pc:spChg chg="add mod ord">
          <ac:chgData name="Khushal Goparaju" userId="1633f124-ef19-4e0c-ad01-b6f63f4413ef" providerId="ADAL" clId="{1E83E795-50B5-46EC-8DC7-C351A98FC667}" dt="2024-02-20T04:28:36.791" v="372" actId="20577"/>
          <ac:spMkLst>
            <pc:docMk/>
            <pc:sldMk cId="1825758076" sldId="299"/>
            <ac:spMk id="6" creationId="{68555D68-ED37-41C3-98A0-0409A8733446}"/>
          </ac:spMkLst>
        </pc:spChg>
        <pc:spChg chg="add mod ord">
          <ac:chgData name="Khushal Goparaju" userId="1633f124-ef19-4e0c-ad01-b6f63f4413ef" providerId="ADAL" clId="{1E83E795-50B5-46EC-8DC7-C351A98FC667}" dt="2024-02-20T06:12:13.338" v="997" actId="5793"/>
          <ac:spMkLst>
            <pc:docMk/>
            <pc:sldMk cId="1825758076" sldId="299"/>
            <ac:spMk id="7" creationId="{8E0D333B-8DE3-43AD-856D-CBC3ACCC17D7}"/>
          </ac:spMkLst>
        </pc:spChg>
        <pc:spChg chg="add mod ord">
          <ac:chgData name="Khushal Goparaju" userId="1633f124-ef19-4e0c-ad01-b6f63f4413ef" providerId="ADAL" clId="{1E83E795-50B5-46EC-8DC7-C351A98FC667}" dt="2024-02-20T04:28:28.753" v="353" actId="700"/>
          <ac:spMkLst>
            <pc:docMk/>
            <pc:sldMk cId="1825758076" sldId="299"/>
            <ac:spMk id="8" creationId="{C749FF26-B62A-4A65-8912-58401F03118C}"/>
          </ac:spMkLst>
        </pc:spChg>
      </pc:sldChg>
      <pc:sldChg chg="addSp delSp modSp add mod modAnim">
        <pc:chgData name="Khushal Goparaju" userId="1633f124-ef19-4e0c-ad01-b6f63f4413ef" providerId="ADAL" clId="{1E83E795-50B5-46EC-8DC7-C351A98FC667}" dt="2024-02-20T06:34:13.617" v="1626"/>
        <pc:sldMkLst>
          <pc:docMk/>
          <pc:sldMk cId="1802067398" sldId="300"/>
        </pc:sldMkLst>
        <pc:spChg chg="add mod">
          <ac:chgData name="Khushal Goparaju" userId="1633f124-ef19-4e0c-ad01-b6f63f4413ef" providerId="ADAL" clId="{1E83E795-50B5-46EC-8DC7-C351A98FC667}" dt="2024-02-20T06:16:14.751" v="1249" actId="14100"/>
          <ac:spMkLst>
            <pc:docMk/>
            <pc:sldMk cId="1802067398" sldId="300"/>
            <ac:spMk id="2" creationId="{82136E5D-DDDD-49B1-B86B-87E2077302FE}"/>
          </ac:spMkLst>
        </pc:spChg>
        <pc:spChg chg="mod">
          <ac:chgData name="Khushal Goparaju" userId="1633f124-ef19-4e0c-ad01-b6f63f4413ef" providerId="ADAL" clId="{1E83E795-50B5-46EC-8DC7-C351A98FC667}" dt="2024-02-20T06:12:46.777" v="1019" actId="20577"/>
          <ac:spMkLst>
            <pc:docMk/>
            <pc:sldMk cId="1802067398" sldId="300"/>
            <ac:spMk id="6" creationId="{68555D68-ED37-41C3-98A0-0409A8733446}"/>
          </ac:spMkLst>
        </pc:spChg>
        <pc:spChg chg="mod">
          <ac:chgData name="Khushal Goparaju" userId="1633f124-ef19-4e0c-ad01-b6f63f4413ef" providerId="ADAL" clId="{1E83E795-50B5-46EC-8DC7-C351A98FC667}" dt="2024-02-20T06:31:14.252" v="1610" actId="20577"/>
          <ac:spMkLst>
            <pc:docMk/>
            <pc:sldMk cId="1802067398" sldId="300"/>
            <ac:spMk id="7" creationId="{8E0D333B-8DE3-43AD-856D-CBC3ACCC17D7}"/>
          </ac:spMkLst>
        </pc:spChg>
        <pc:spChg chg="add del mod">
          <ac:chgData name="Khushal Goparaju" userId="1633f124-ef19-4e0c-ad01-b6f63f4413ef" providerId="ADAL" clId="{1E83E795-50B5-46EC-8DC7-C351A98FC667}" dt="2024-02-20T06:21:36.747" v="1388" actId="1076"/>
          <ac:spMkLst>
            <pc:docMk/>
            <pc:sldMk cId="1802067398" sldId="300"/>
            <ac:spMk id="9" creationId="{66573275-86F6-4377-9121-28DD7B9702AF}"/>
          </ac:spMkLst>
        </pc:spChg>
        <pc:spChg chg="add mod">
          <ac:chgData name="Khushal Goparaju" userId="1633f124-ef19-4e0c-ad01-b6f63f4413ef" providerId="ADAL" clId="{1E83E795-50B5-46EC-8DC7-C351A98FC667}" dt="2024-02-20T06:30:14.267" v="1566" actId="122"/>
          <ac:spMkLst>
            <pc:docMk/>
            <pc:sldMk cId="1802067398" sldId="300"/>
            <ac:spMk id="20" creationId="{80C786F4-459E-4FD3-AFD8-6D93D4CCA834}"/>
          </ac:spMkLst>
        </pc:spChg>
        <pc:spChg chg="add mod">
          <ac:chgData name="Khushal Goparaju" userId="1633f124-ef19-4e0c-ad01-b6f63f4413ef" providerId="ADAL" clId="{1E83E795-50B5-46EC-8DC7-C351A98FC667}" dt="2024-02-20T06:29:39.555" v="1541" actId="14100"/>
          <ac:spMkLst>
            <pc:docMk/>
            <pc:sldMk cId="1802067398" sldId="300"/>
            <ac:spMk id="21" creationId="{94D982D0-FA78-4771-AB4D-5E63A001E5D8}"/>
          </ac:spMkLst>
        </pc:spChg>
        <pc:spChg chg="add mod ord">
          <ac:chgData name="Khushal Goparaju" userId="1633f124-ef19-4e0c-ad01-b6f63f4413ef" providerId="ADAL" clId="{1E83E795-50B5-46EC-8DC7-C351A98FC667}" dt="2024-02-20T06:21:29.815" v="1387" actId="1076"/>
          <ac:spMkLst>
            <pc:docMk/>
            <pc:sldMk cId="1802067398" sldId="300"/>
            <ac:spMk id="24" creationId="{E1DDDFD1-63BD-4234-9DCF-617A0DB5796C}"/>
          </ac:spMkLst>
        </pc:spChg>
        <pc:spChg chg="add mod">
          <ac:chgData name="Khushal Goparaju" userId="1633f124-ef19-4e0c-ad01-b6f63f4413ef" providerId="ADAL" clId="{1E83E795-50B5-46EC-8DC7-C351A98FC667}" dt="2024-02-20T06:22:24.134" v="1411" actId="1076"/>
          <ac:spMkLst>
            <pc:docMk/>
            <pc:sldMk cId="1802067398" sldId="300"/>
            <ac:spMk id="29" creationId="{D0FD2522-0290-419E-9DAC-E5198F308BF2}"/>
          </ac:spMkLst>
        </pc:spChg>
        <pc:spChg chg="add del mod">
          <ac:chgData name="Khushal Goparaju" userId="1633f124-ef19-4e0c-ad01-b6f63f4413ef" providerId="ADAL" clId="{1E83E795-50B5-46EC-8DC7-C351A98FC667}" dt="2024-02-20T06:23:24.307" v="1416" actId="478"/>
          <ac:spMkLst>
            <pc:docMk/>
            <pc:sldMk cId="1802067398" sldId="300"/>
            <ac:spMk id="30" creationId="{886CCEAA-8759-47C7-90BF-87FB1A57559F}"/>
          </ac:spMkLst>
        </pc:spChg>
        <pc:spChg chg="add mod">
          <ac:chgData name="Khushal Goparaju" userId="1633f124-ef19-4e0c-ad01-b6f63f4413ef" providerId="ADAL" clId="{1E83E795-50B5-46EC-8DC7-C351A98FC667}" dt="2024-02-20T06:25:12.593" v="1447" actId="1076"/>
          <ac:spMkLst>
            <pc:docMk/>
            <pc:sldMk cId="1802067398" sldId="300"/>
            <ac:spMk id="35" creationId="{C824D8F7-6477-44F2-B8F6-25D5E5B8D23B}"/>
          </ac:spMkLst>
        </pc:spChg>
        <pc:spChg chg="add mod">
          <ac:chgData name="Khushal Goparaju" userId="1633f124-ef19-4e0c-ad01-b6f63f4413ef" providerId="ADAL" clId="{1E83E795-50B5-46EC-8DC7-C351A98FC667}" dt="2024-02-20T06:27:20.614" v="1485" actId="207"/>
          <ac:spMkLst>
            <pc:docMk/>
            <pc:sldMk cId="1802067398" sldId="300"/>
            <ac:spMk id="36" creationId="{7F71D4DA-0872-40C5-B9AA-0C4ECAB38254}"/>
          </ac:spMkLst>
        </pc:spChg>
        <pc:spChg chg="add mod">
          <ac:chgData name="Khushal Goparaju" userId="1633f124-ef19-4e0c-ad01-b6f63f4413ef" providerId="ADAL" clId="{1E83E795-50B5-46EC-8DC7-C351A98FC667}" dt="2024-02-20T06:30:28.188" v="1569" actId="1076"/>
          <ac:spMkLst>
            <pc:docMk/>
            <pc:sldMk cId="1802067398" sldId="300"/>
            <ac:spMk id="37" creationId="{13672893-8B03-46E4-94DB-14420B1E5108}"/>
          </ac:spMkLst>
        </pc:spChg>
        <pc:spChg chg="add mod">
          <ac:chgData name="Khushal Goparaju" userId="1633f124-ef19-4e0c-ad01-b6f63f4413ef" providerId="ADAL" clId="{1E83E795-50B5-46EC-8DC7-C351A98FC667}" dt="2024-02-20T06:28:32.456" v="1531" actId="20577"/>
          <ac:spMkLst>
            <pc:docMk/>
            <pc:sldMk cId="1802067398" sldId="300"/>
            <ac:spMk id="39" creationId="{A26868C4-0D01-4218-BF48-5AFD75DC24B0}"/>
          </ac:spMkLst>
        </pc:spChg>
        <pc:spChg chg="add mod">
          <ac:chgData name="Khushal Goparaju" userId="1633f124-ef19-4e0c-ad01-b6f63f4413ef" providerId="ADAL" clId="{1E83E795-50B5-46EC-8DC7-C351A98FC667}" dt="2024-02-20T06:33:53.671" v="1625" actId="1076"/>
          <ac:spMkLst>
            <pc:docMk/>
            <pc:sldMk cId="1802067398" sldId="300"/>
            <ac:spMk id="46" creationId="{9A045525-21E6-4052-A107-7156E654BF2C}"/>
          </ac:spMkLst>
        </pc:spChg>
        <pc:spChg chg="add mod">
          <ac:chgData name="Khushal Goparaju" userId="1633f124-ef19-4e0c-ad01-b6f63f4413ef" providerId="ADAL" clId="{1E83E795-50B5-46EC-8DC7-C351A98FC667}" dt="2024-02-20T06:33:47.408" v="1624" actId="1076"/>
          <ac:spMkLst>
            <pc:docMk/>
            <pc:sldMk cId="1802067398" sldId="300"/>
            <ac:spMk id="48" creationId="{04F05029-9FA9-416C-A58B-4F4A129BE0E6}"/>
          </ac:spMkLst>
        </pc:spChg>
        <pc:spChg chg="add mod">
          <ac:chgData name="Khushal Goparaju" userId="1633f124-ef19-4e0c-ad01-b6f63f4413ef" providerId="ADAL" clId="{1E83E795-50B5-46EC-8DC7-C351A98FC667}" dt="2024-02-20T06:32:13.177" v="1618" actId="14100"/>
          <ac:spMkLst>
            <pc:docMk/>
            <pc:sldMk cId="1802067398" sldId="300"/>
            <ac:spMk id="49" creationId="{4EAA563C-A322-492E-8ECF-43AF72981893}"/>
          </ac:spMkLst>
        </pc:spChg>
        <pc:cxnChg chg="add mod">
          <ac:chgData name="Khushal Goparaju" userId="1633f124-ef19-4e0c-ad01-b6f63f4413ef" providerId="ADAL" clId="{1E83E795-50B5-46EC-8DC7-C351A98FC667}" dt="2024-02-20T06:17:07.511" v="1260" actId="1582"/>
          <ac:cxnSpMkLst>
            <pc:docMk/>
            <pc:sldMk cId="1802067398" sldId="300"/>
            <ac:cxnSpMk id="4" creationId="{3A5191CD-3534-440D-B297-D4AA6B4D3399}"/>
          </ac:cxnSpMkLst>
        </pc:cxnChg>
        <pc:cxnChg chg="add del mod">
          <ac:chgData name="Khushal Goparaju" userId="1633f124-ef19-4e0c-ad01-b6f63f4413ef" providerId="ADAL" clId="{1E83E795-50B5-46EC-8DC7-C351A98FC667}" dt="2024-02-20T06:18:43.964" v="1291" actId="478"/>
          <ac:cxnSpMkLst>
            <pc:docMk/>
            <pc:sldMk cId="1802067398" sldId="300"/>
            <ac:cxnSpMk id="12" creationId="{411743C2-902B-470E-82A9-7B8278D8F786}"/>
          </ac:cxnSpMkLst>
        </pc:cxnChg>
        <pc:cxnChg chg="add mod">
          <ac:chgData name="Khushal Goparaju" userId="1633f124-ef19-4e0c-ad01-b6f63f4413ef" providerId="ADAL" clId="{1E83E795-50B5-46EC-8DC7-C351A98FC667}" dt="2024-02-20T06:19:24.231" v="1299" actId="14100"/>
          <ac:cxnSpMkLst>
            <pc:docMk/>
            <pc:sldMk cId="1802067398" sldId="300"/>
            <ac:cxnSpMk id="16" creationId="{18CBC5DF-3ED4-44AA-ACE2-44439980A934}"/>
          </ac:cxnSpMkLst>
        </pc:cxnChg>
        <pc:cxnChg chg="add mod">
          <ac:chgData name="Khushal Goparaju" userId="1633f124-ef19-4e0c-ad01-b6f63f4413ef" providerId="ADAL" clId="{1E83E795-50B5-46EC-8DC7-C351A98FC667}" dt="2024-02-20T06:29:26.992" v="1539" actId="1076"/>
          <ac:cxnSpMkLst>
            <pc:docMk/>
            <pc:sldMk cId="1802067398" sldId="300"/>
            <ac:cxnSpMk id="22" creationId="{7798D603-F64E-47FE-A9D5-61183B191903}"/>
          </ac:cxnSpMkLst>
        </pc:cxnChg>
        <pc:cxnChg chg="add mod">
          <ac:chgData name="Khushal Goparaju" userId="1633f124-ef19-4e0c-ad01-b6f63f4413ef" providerId="ADAL" clId="{1E83E795-50B5-46EC-8DC7-C351A98FC667}" dt="2024-02-20T06:22:11.636" v="1401" actId="14100"/>
          <ac:cxnSpMkLst>
            <pc:docMk/>
            <pc:sldMk cId="1802067398" sldId="300"/>
            <ac:cxnSpMk id="26" creationId="{CCD65C83-3F74-4090-A1A4-4911CF8F453E}"/>
          </ac:cxnSpMkLst>
        </pc:cxnChg>
        <pc:cxnChg chg="add mod">
          <ac:chgData name="Khushal Goparaju" userId="1633f124-ef19-4e0c-ad01-b6f63f4413ef" providerId="ADAL" clId="{1E83E795-50B5-46EC-8DC7-C351A98FC667}" dt="2024-02-20T06:24:37.096" v="1428" actId="14100"/>
          <ac:cxnSpMkLst>
            <pc:docMk/>
            <pc:sldMk cId="1802067398" sldId="300"/>
            <ac:cxnSpMk id="32" creationId="{57AC22E8-3347-4B2C-A42C-66012D4A3B6B}"/>
          </ac:cxnSpMkLst>
        </pc:cxnChg>
        <pc:cxnChg chg="add mod">
          <ac:chgData name="Khushal Goparaju" userId="1633f124-ef19-4e0c-ad01-b6f63f4413ef" providerId="ADAL" clId="{1E83E795-50B5-46EC-8DC7-C351A98FC667}" dt="2024-02-20T06:28:16.823" v="1521" actId="14100"/>
          <ac:cxnSpMkLst>
            <pc:docMk/>
            <pc:sldMk cId="1802067398" sldId="300"/>
            <ac:cxnSpMk id="38" creationId="{155CA354-9AD3-4205-91F5-DDD48FF5AE80}"/>
          </ac:cxnSpMkLst>
        </pc:cxnChg>
        <pc:cxnChg chg="add mod">
          <ac:chgData name="Khushal Goparaju" userId="1633f124-ef19-4e0c-ad01-b6f63f4413ef" providerId="ADAL" clId="{1E83E795-50B5-46EC-8DC7-C351A98FC667}" dt="2024-02-20T06:30:25.314" v="1568" actId="14100"/>
          <ac:cxnSpMkLst>
            <pc:docMk/>
            <pc:sldMk cId="1802067398" sldId="300"/>
            <ac:cxnSpMk id="43" creationId="{FF5EF70A-A1A1-4F3C-BDD3-52B20DD88240}"/>
          </ac:cxnSpMkLst>
        </pc:cxnChg>
      </pc:sldChg>
      <pc:sldChg chg="addSp delSp modSp new mod modClrScheme chgLayout">
        <pc:chgData name="Khushal Goparaju" userId="1633f124-ef19-4e0c-ad01-b6f63f4413ef" providerId="ADAL" clId="{1E83E795-50B5-46EC-8DC7-C351A98FC667}" dt="2024-02-20T07:18:16.789" v="3167" actId="1076"/>
        <pc:sldMkLst>
          <pc:docMk/>
          <pc:sldMk cId="3469079479" sldId="301"/>
        </pc:sldMkLst>
        <pc:spChg chg="add del mod ord">
          <ac:chgData name="Khushal Goparaju" userId="1633f124-ef19-4e0c-ad01-b6f63f4413ef" providerId="ADAL" clId="{1E83E795-50B5-46EC-8DC7-C351A98FC667}" dt="2024-02-20T06:47:56.434" v="2122" actId="700"/>
          <ac:spMkLst>
            <pc:docMk/>
            <pc:sldMk cId="3469079479" sldId="301"/>
            <ac:spMk id="2" creationId="{066A9120-7129-4391-B1D6-51DC6FBF82C2}"/>
          </ac:spMkLst>
        </pc:spChg>
        <pc:spChg chg="mod ord">
          <ac:chgData name="Khushal Goparaju" userId="1633f124-ef19-4e0c-ad01-b6f63f4413ef" providerId="ADAL" clId="{1E83E795-50B5-46EC-8DC7-C351A98FC667}" dt="2024-02-20T06:49:06.914" v="2172" actId="5793"/>
          <ac:spMkLst>
            <pc:docMk/>
            <pc:sldMk cId="3469079479" sldId="301"/>
            <ac:spMk id="3" creationId="{CF4872D2-A364-48AD-AF54-86E9DC0DD926}"/>
          </ac:spMkLst>
        </pc:spChg>
        <pc:spChg chg="mod ord">
          <ac:chgData name="Khushal Goparaju" userId="1633f124-ef19-4e0c-ad01-b6f63f4413ef" providerId="ADAL" clId="{1E83E795-50B5-46EC-8DC7-C351A98FC667}" dt="2024-02-20T06:47:56.434" v="2122" actId="700"/>
          <ac:spMkLst>
            <pc:docMk/>
            <pc:sldMk cId="3469079479" sldId="301"/>
            <ac:spMk id="4" creationId="{3D45D047-3C4E-4630-A55D-4053E2B49B30}"/>
          </ac:spMkLst>
        </pc:spChg>
        <pc:spChg chg="mod ord">
          <ac:chgData name="Khushal Goparaju" userId="1633f124-ef19-4e0c-ad01-b6f63f4413ef" providerId="ADAL" clId="{1E83E795-50B5-46EC-8DC7-C351A98FC667}" dt="2024-02-20T06:47:56.434" v="2122" actId="700"/>
          <ac:spMkLst>
            <pc:docMk/>
            <pc:sldMk cId="3469079479" sldId="301"/>
            <ac:spMk id="5" creationId="{E3420A52-6F13-4797-A1CF-12C485C0F065}"/>
          </ac:spMkLst>
        </pc:spChg>
        <pc:spChg chg="add del mod ord">
          <ac:chgData name="Khushal Goparaju" userId="1633f124-ef19-4e0c-ad01-b6f63f4413ef" providerId="ADAL" clId="{1E83E795-50B5-46EC-8DC7-C351A98FC667}" dt="2024-02-20T06:47:56.434" v="2122" actId="700"/>
          <ac:spMkLst>
            <pc:docMk/>
            <pc:sldMk cId="3469079479" sldId="301"/>
            <ac:spMk id="6" creationId="{428DB38F-2A4A-46AD-B64D-623E8CF3DAA1}"/>
          </ac:spMkLst>
        </pc:spChg>
        <pc:spChg chg="add mod">
          <ac:chgData name="Khushal Goparaju" userId="1633f124-ef19-4e0c-ad01-b6f63f4413ef" providerId="ADAL" clId="{1E83E795-50B5-46EC-8DC7-C351A98FC667}" dt="2024-02-20T07:18:07.305" v="3164" actId="1076"/>
          <ac:spMkLst>
            <pc:docMk/>
            <pc:sldMk cId="3469079479" sldId="301"/>
            <ac:spMk id="9" creationId="{BA30F43F-FAB1-4A6D-8205-64ED7C80E983}"/>
          </ac:spMkLst>
        </pc:spChg>
        <pc:picChg chg="add mod ord">
          <ac:chgData name="Khushal Goparaju" userId="1633f124-ef19-4e0c-ad01-b6f63f4413ef" providerId="ADAL" clId="{1E83E795-50B5-46EC-8DC7-C351A98FC667}" dt="2024-02-20T07:18:16.789" v="3167" actId="1076"/>
          <ac:picMkLst>
            <pc:docMk/>
            <pc:sldMk cId="3469079479" sldId="301"/>
            <ac:picMk id="8" creationId="{1FB9FFB8-E3F5-4D96-9389-149461F3B479}"/>
          </ac:picMkLst>
        </pc:picChg>
      </pc:sldChg>
      <pc:sldChg chg="addSp delSp modSp new del mod modClrScheme chgLayout">
        <pc:chgData name="Khushal Goparaju" userId="1633f124-ef19-4e0c-ad01-b6f63f4413ef" providerId="ADAL" clId="{1E83E795-50B5-46EC-8DC7-C351A98FC667}" dt="2024-02-20T06:48:09.454" v="2124" actId="47"/>
        <pc:sldMkLst>
          <pc:docMk/>
          <pc:sldMk cId="2573961264" sldId="302"/>
        </pc:sldMkLst>
        <pc:spChg chg="del mod ord">
          <ac:chgData name="Khushal Goparaju" userId="1633f124-ef19-4e0c-ad01-b6f63f4413ef" providerId="ADAL" clId="{1E83E795-50B5-46EC-8DC7-C351A98FC667}" dt="2024-02-20T06:46:21.672" v="2103" actId="700"/>
          <ac:spMkLst>
            <pc:docMk/>
            <pc:sldMk cId="2573961264" sldId="302"/>
            <ac:spMk id="2" creationId="{2826DB8B-A600-4CB4-A6F1-740D9656E3F0}"/>
          </ac:spMkLst>
        </pc:spChg>
        <pc:spChg chg="del mod ord">
          <ac:chgData name="Khushal Goparaju" userId="1633f124-ef19-4e0c-ad01-b6f63f4413ef" providerId="ADAL" clId="{1E83E795-50B5-46EC-8DC7-C351A98FC667}" dt="2024-02-20T06:46:21.672" v="2103" actId="700"/>
          <ac:spMkLst>
            <pc:docMk/>
            <pc:sldMk cId="2573961264" sldId="302"/>
            <ac:spMk id="3" creationId="{51D44EA6-0EC2-4ACA-A62B-3423D8AC800D}"/>
          </ac:spMkLst>
        </pc:spChg>
        <pc:spChg chg="mod ord">
          <ac:chgData name="Khushal Goparaju" userId="1633f124-ef19-4e0c-ad01-b6f63f4413ef" providerId="ADAL" clId="{1E83E795-50B5-46EC-8DC7-C351A98FC667}" dt="2024-02-20T06:47:02.980" v="2109" actId="700"/>
          <ac:spMkLst>
            <pc:docMk/>
            <pc:sldMk cId="2573961264" sldId="302"/>
            <ac:spMk id="4" creationId="{BF4EFA04-67EB-409F-A9B9-2D313226E6CE}"/>
          </ac:spMkLst>
        </pc:spChg>
        <pc:spChg chg="mod ord">
          <ac:chgData name="Khushal Goparaju" userId="1633f124-ef19-4e0c-ad01-b6f63f4413ef" providerId="ADAL" clId="{1E83E795-50B5-46EC-8DC7-C351A98FC667}" dt="2024-02-20T06:47:02.980" v="2109" actId="700"/>
          <ac:spMkLst>
            <pc:docMk/>
            <pc:sldMk cId="2573961264" sldId="302"/>
            <ac:spMk id="5" creationId="{6D800E59-79FE-4AB7-AC59-EC9CF1C4F17C}"/>
          </ac:spMkLst>
        </pc:spChg>
        <pc:spChg chg="add del mod ord">
          <ac:chgData name="Khushal Goparaju" userId="1633f124-ef19-4e0c-ad01-b6f63f4413ef" providerId="ADAL" clId="{1E83E795-50B5-46EC-8DC7-C351A98FC667}" dt="2024-02-20T06:46:30.883" v="2104" actId="700"/>
          <ac:spMkLst>
            <pc:docMk/>
            <pc:sldMk cId="2573961264" sldId="302"/>
            <ac:spMk id="6" creationId="{C8E765BA-2DB2-45DC-9DEE-28D229C79D03}"/>
          </ac:spMkLst>
        </pc:spChg>
        <pc:spChg chg="add del mod ord">
          <ac:chgData name="Khushal Goparaju" userId="1633f124-ef19-4e0c-ad01-b6f63f4413ef" providerId="ADAL" clId="{1E83E795-50B5-46EC-8DC7-C351A98FC667}" dt="2024-02-20T06:46:30.883" v="2104" actId="700"/>
          <ac:spMkLst>
            <pc:docMk/>
            <pc:sldMk cId="2573961264" sldId="302"/>
            <ac:spMk id="7" creationId="{8617129A-7CFB-42CF-B497-483A3B77E63D}"/>
          </ac:spMkLst>
        </pc:spChg>
        <pc:spChg chg="add del mod ord">
          <ac:chgData name="Khushal Goparaju" userId="1633f124-ef19-4e0c-ad01-b6f63f4413ef" providerId="ADAL" clId="{1E83E795-50B5-46EC-8DC7-C351A98FC667}" dt="2024-02-20T06:46:36.499" v="2106" actId="700"/>
          <ac:spMkLst>
            <pc:docMk/>
            <pc:sldMk cId="2573961264" sldId="302"/>
            <ac:spMk id="8" creationId="{364B21F8-0B84-4CDC-A249-E4EBA978CD9C}"/>
          </ac:spMkLst>
        </pc:spChg>
        <pc:spChg chg="add del mod ord">
          <ac:chgData name="Khushal Goparaju" userId="1633f124-ef19-4e0c-ad01-b6f63f4413ef" providerId="ADAL" clId="{1E83E795-50B5-46EC-8DC7-C351A98FC667}" dt="2024-02-20T06:46:36.499" v="2106" actId="700"/>
          <ac:spMkLst>
            <pc:docMk/>
            <pc:sldMk cId="2573961264" sldId="302"/>
            <ac:spMk id="9" creationId="{107519C3-A166-40DA-89C0-3AA454D527C1}"/>
          </ac:spMkLst>
        </pc:spChg>
        <pc:spChg chg="add del mod ord">
          <ac:chgData name="Khushal Goparaju" userId="1633f124-ef19-4e0c-ad01-b6f63f4413ef" providerId="ADAL" clId="{1E83E795-50B5-46EC-8DC7-C351A98FC667}" dt="2024-02-20T06:46:48.950" v="2108" actId="700"/>
          <ac:spMkLst>
            <pc:docMk/>
            <pc:sldMk cId="2573961264" sldId="302"/>
            <ac:spMk id="10" creationId="{EC7635A5-7F40-4B90-A8FA-6CD6A975AED0}"/>
          </ac:spMkLst>
        </pc:spChg>
        <pc:spChg chg="add del mod ord">
          <ac:chgData name="Khushal Goparaju" userId="1633f124-ef19-4e0c-ad01-b6f63f4413ef" providerId="ADAL" clId="{1E83E795-50B5-46EC-8DC7-C351A98FC667}" dt="2024-02-20T06:46:48.950" v="2108" actId="700"/>
          <ac:spMkLst>
            <pc:docMk/>
            <pc:sldMk cId="2573961264" sldId="302"/>
            <ac:spMk id="11" creationId="{A95436E0-B861-400D-8F11-1267853861D9}"/>
          </ac:spMkLst>
        </pc:spChg>
        <pc:spChg chg="add del mod ord">
          <ac:chgData name="Khushal Goparaju" userId="1633f124-ef19-4e0c-ad01-b6f63f4413ef" providerId="ADAL" clId="{1E83E795-50B5-46EC-8DC7-C351A98FC667}" dt="2024-02-20T06:47:02.980" v="2109" actId="700"/>
          <ac:spMkLst>
            <pc:docMk/>
            <pc:sldMk cId="2573961264" sldId="302"/>
            <ac:spMk id="12" creationId="{A4E6A5DF-2ADC-4F5D-9577-C81491CBD204}"/>
          </ac:spMkLst>
        </pc:spChg>
        <pc:spChg chg="add del mod ord">
          <ac:chgData name="Khushal Goparaju" userId="1633f124-ef19-4e0c-ad01-b6f63f4413ef" providerId="ADAL" clId="{1E83E795-50B5-46EC-8DC7-C351A98FC667}" dt="2024-02-20T06:47:02.980" v="2109" actId="700"/>
          <ac:spMkLst>
            <pc:docMk/>
            <pc:sldMk cId="2573961264" sldId="302"/>
            <ac:spMk id="13" creationId="{B65BE487-B7D3-4AC6-A057-2297480F5B8A}"/>
          </ac:spMkLst>
        </pc:spChg>
        <pc:spChg chg="add del mod ord">
          <ac:chgData name="Khushal Goparaju" userId="1633f124-ef19-4e0c-ad01-b6f63f4413ef" providerId="ADAL" clId="{1E83E795-50B5-46EC-8DC7-C351A98FC667}" dt="2024-02-20T06:47:02.980" v="2109" actId="700"/>
          <ac:spMkLst>
            <pc:docMk/>
            <pc:sldMk cId="2573961264" sldId="302"/>
            <ac:spMk id="14" creationId="{7A5AA046-A339-41E3-A349-ADC7B8B3A15F}"/>
          </ac:spMkLst>
        </pc:spChg>
        <pc:spChg chg="add mod ord">
          <ac:chgData name="Khushal Goparaju" userId="1633f124-ef19-4e0c-ad01-b6f63f4413ef" providerId="ADAL" clId="{1E83E795-50B5-46EC-8DC7-C351A98FC667}" dt="2024-02-20T06:47:02.980" v="2109" actId="700"/>
          <ac:spMkLst>
            <pc:docMk/>
            <pc:sldMk cId="2573961264" sldId="302"/>
            <ac:spMk id="15" creationId="{5C6C26AC-9763-4F59-87E0-2976B03DB7D0}"/>
          </ac:spMkLst>
        </pc:spChg>
        <pc:spChg chg="add mod ord">
          <ac:chgData name="Khushal Goparaju" userId="1633f124-ef19-4e0c-ad01-b6f63f4413ef" providerId="ADAL" clId="{1E83E795-50B5-46EC-8DC7-C351A98FC667}" dt="2024-02-20T06:47:16.852" v="2110" actId="255"/>
          <ac:spMkLst>
            <pc:docMk/>
            <pc:sldMk cId="2573961264" sldId="302"/>
            <ac:spMk id="16" creationId="{51029018-D6D0-4D14-AA9B-EF5AB9CBFB9D}"/>
          </ac:spMkLst>
        </pc:spChg>
      </pc:sldChg>
      <pc:sldChg chg="modSp add mod">
        <pc:chgData name="Khushal Goparaju" userId="1633f124-ef19-4e0c-ad01-b6f63f4413ef" providerId="ADAL" clId="{1E83E795-50B5-46EC-8DC7-C351A98FC667}" dt="2024-02-20T07:04:32.889" v="2877" actId="113"/>
        <pc:sldMkLst>
          <pc:docMk/>
          <pc:sldMk cId="1421717775" sldId="303"/>
        </pc:sldMkLst>
        <pc:spChg chg="mod">
          <ac:chgData name="Khushal Goparaju" userId="1633f124-ef19-4e0c-ad01-b6f63f4413ef" providerId="ADAL" clId="{1E83E795-50B5-46EC-8DC7-C351A98FC667}" dt="2024-02-20T07:04:32.889" v="2877" actId="113"/>
          <ac:spMkLst>
            <pc:docMk/>
            <pc:sldMk cId="1421717775" sldId="303"/>
            <ac:spMk id="3" creationId="{CF4872D2-A364-48AD-AF54-86E9DC0DD926}"/>
          </ac:spMkLst>
        </pc:spChg>
        <pc:spChg chg="mod">
          <ac:chgData name="Khushal Goparaju" userId="1633f124-ef19-4e0c-ad01-b6f63f4413ef" providerId="ADAL" clId="{1E83E795-50B5-46EC-8DC7-C351A98FC667}" dt="2024-02-20T06:52:27.812" v="2511" actId="20577"/>
          <ac:spMkLst>
            <pc:docMk/>
            <pc:sldMk cId="1421717775" sldId="303"/>
            <ac:spMk id="4" creationId="{3D45D047-3C4E-4630-A55D-4053E2B49B30}"/>
          </ac:spMkLst>
        </pc:spChg>
      </pc:sldChg>
      <pc:sldChg chg="addSp delSp modSp add mod">
        <pc:chgData name="Khushal Goparaju" userId="1633f124-ef19-4e0c-ad01-b6f63f4413ef" providerId="ADAL" clId="{1E83E795-50B5-46EC-8DC7-C351A98FC667}" dt="2024-02-20T07:23:30.179" v="3507" actId="20577"/>
        <pc:sldMkLst>
          <pc:docMk/>
          <pc:sldMk cId="4183916422" sldId="304"/>
        </pc:sldMkLst>
        <pc:spChg chg="mod">
          <ac:chgData name="Khushal Goparaju" userId="1633f124-ef19-4e0c-ad01-b6f63f4413ef" providerId="ADAL" clId="{1E83E795-50B5-46EC-8DC7-C351A98FC667}" dt="2024-02-20T07:00:27.073" v="2748" actId="1076"/>
          <ac:spMkLst>
            <pc:docMk/>
            <pc:sldMk cId="4183916422" sldId="304"/>
            <ac:spMk id="2" creationId="{066A9120-7129-4391-B1D6-51DC6FBF82C2}"/>
          </ac:spMkLst>
        </pc:spChg>
        <pc:spChg chg="del mod">
          <ac:chgData name="Khushal Goparaju" userId="1633f124-ef19-4e0c-ad01-b6f63f4413ef" providerId="ADAL" clId="{1E83E795-50B5-46EC-8DC7-C351A98FC667}" dt="2024-02-20T06:55:09.100" v="2658" actId="478"/>
          <ac:spMkLst>
            <pc:docMk/>
            <pc:sldMk cId="4183916422" sldId="304"/>
            <ac:spMk id="3" creationId="{CF4872D2-A364-48AD-AF54-86E9DC0DD926}"/>
          </ac:spMkLst>
        </pc:spChg>
        <pc:spChg chg="mod">
          <ac:chgData name="Khushal Goparaju" userId="1633f124-ef19-4e0c-ad01-b6f63f4413ef" providerId="ADAL" clId="{1E83E795-50B5-46EC-8DC7-C351A98FC667}" dt="2024-02-20T07:09:46.102" v="2923" actId="20577"/>
          <ac:spMkLst>
            <pc:docMk/>
            <pc:sldMk cId="4183916422" sldId="304"/>
            <ac:spMk id="4" creationId="{3D45D047-3C4E-4630-A55D-4053E2B49B30}"/>
          </ac:spMkLst>
        </pc:spChg>
        <pc:spChg chg="mod">
          <ac:chgData name="Khushal Goparaju" userId="1633f124-ef19-4e0c-ad01-b6f63f4413ef" providerId="ADAL" clId="{1E83E795-50B5-46EC-8DC7-C351A98FC667}" dt="2024-02-20T07:00:27.073" v="2748" actId="1076"/>
          <ac:spMkLst>
            <pc:docMk/>
            <pc:sldMk cId="4183916422" sldId="304"/>
            <ac:spMk id="5" creationId="{E3420A52-6F13-4797-A1CF-12C485C0F065}"/>
          </ac:spMkLst>
        </pc:spChg>
        <pc:spChg chg="add del mod">
          <ac:chgData name="Khushal Goparaju" userId="1633f124-ef19-4e0c-ad01-b6f63f4413ef" providerId="ADAL" clId="{1E83E795-50B5-46EC-8DC7-C351A98FC667}" dt="2024-02-20T07:09:49.937" v="2925" actId="478"/>
          <ac:spMkLst>
            <pc:docMk/>
            <pc:sldMk cId="4183916422" sldId="304"/>
            <ac:spMk id="10" creationId="{15CF6921-797C-4B23-82AD-92478DC556D9}"/>
          </ac:spMkLst>
        </pc:spChg>
        <pc:spChg chg="add del mod">
          <ac:chgData name="Khushal Goparaju" userId="1633f124-ef19-4e0c-ad01-b6f63f4413ef" providerId="ADAL" clId="{1E83E795-50B5-46EC-8DC7-C351A98FC667}" dt="2024-02-20T07:05:43.863" v="2904" actId="478"/>
          <ac:spMkLst>
            <pc:docMk/>
            <pc:sldMk cId="4183916422" sldId="304"/>
            <ac:spMk id="11" creationId="{97127845-B1C0-426D-AA7E-96AE15698F25}"/>
          </ac:spMkLst>
        </pc:spChg>
        <pc:spChg chg="add del mod">
          <ac:chgData name="Khushal Goparaju" userId="1633f124-ef19-4e0c-ad01-b6f63f4413ef" providerId="ADAL" clId="{1E83E795-50B5-46EC-8DC7-C351A98FC667}" dt="2024-02-20T07:09:51.338" v="2926" actId="478"/>
          <ac:spMkLst>
            <pc:docMk/>
            <pc:sldMk cId="4183916422" sldId="304"/>
            <ac:spMk id="12" creationId="{D55F48FC-027F-42B2-829C-9C7B820F8752}"/>
          </ac:spMkLst>
        </pc:spChg>
        <pc:spChg chg="add del mod">
          <ac:chgData name="Khushal Goparaju" userId="1633f124-ef19-4e0c-ad01-b6f63f4413ef" providerId="ADAL" clId="{1E83E795-50B5-46EC-8DC7-C351A98FC667}" dt="2024-02-20T07:09:53.814" v="2927" actId="478"/>
          <ac:spMkLst>
            <pc:docMk/>
            <pc:sldMk cId="4183916422" sldId="304"/>
            <ac:spMk id="13" creationId="{7CC03B86-7F9C-4EC7-A2E8-4873CCEA8739}"/>
          </ac:spMkLst>
        </pc:spChg>
        <pc:spChg chg="add mod">
          <ac:chgData name="Khushal Goparaju" userId="1633f124-ef19-4e0c-ad01-b6f63f4413ef" providerId="ADAL" clId="{1E83E795-50B5-46EC-8DC7-C351A98FC667}" dt="2024-02-20T07:01:23.546" v="2829" actId="1076"/>
          <ac:spMkLst>
            <pc:docMk/>
            <pc:sldMk cId="4183916422" sldId="304"/>
            <ac:spMk id="14" creationId="{AE648767-9BE2-48E4-B5A4-78010AECE429}"/>
          </ac:spMkLst>
        </pc:spChg>
        <pc:spChg chg="add mod">
          <ac:chgData name="Khushal Goparaju" userId="1633f124-ef19-4e0c-ad01-b6f63f4413ef" providerId="ADAL" clId="{1E83E795-50B5-46EC-8DC7-C351A98FC667}" dt="2024-02-20T07:23:30.179" v="3507" actId="20577"/>
          <ac:spMkLst>
            <pc:docMk/>
            <pc:sldMk cId="4183916422" sldId="304"/>
            <ac:spMk id="15" creationId="{E7FC7646-F9B3-4200-9DC9-0B30E9EE3CB7}"/>
          </ac:spMkLst>
        </pc:spChg>
        <pc:picChg chg="add del mod">
          <ac:chgData name="Khushal Goparaju" userId="1633f124-ef19-4e0c-ad01-b6f63f4413ef" providerId="ADAL" clId="{1E83E795-50B5-46EC-8DC7-C351A98FC667}" dt="2024-02-20T07:05:25.940" v="2897" actId="478"/>
          <ac:picMkLst>
            <pc:docMk/>
            <pc:sldMk cId="4183916422" sldId="304"/>
            <ac:picMk id="6" creationId="{FC315870-ED07-4526-8238-3B8AFF2FE920}"/>
          </ac:picMkLst>
        </pc:picChg>
        <pc:picChg chg="add del mod">
          <ac:chgData name="Khushal Goparaju" userId="1633f124-ef19-4e0c-ad01-b6f63f4413ef" providerId="ADAL" clId="{1E83E795-50B5-46EC-8DC7-C351A98FC667}" dt="2024-02-20T07:05:28.625" v="2898" actId="478"/>
          <ac:picMkLst>
            <pc:docMk/>
            <pc:sldMk cId="4183916422" sldId="304"/>
            <ac:picMk id="7" creationId="{AC5FDE8C-5BB6-4B48-80E1-80C57E1F2349}"/>
          </ac:picMkLst>
        </pc:picChg>
        <pc:picChg chg="add del mod">
          <ac:chgData name="Khushal Goparaju" userId="1633f124-ef19-4e0c-ad01-b6f63f4413ef" providerId="ADAL" clId="{1E83E795-50B5-46EC-8DC7-C351A98FC667}" dt="2024-02-20T07:05:29.968" v="2899" actId="478"/>
          <ac:picMkLst>
            <pc:docMk/>
            <pc:sldMk cId="4183916422" sldId="304"/>
            <ac:picMk id="8" creationId="{C2828D4E-F64D-4F68-8470-0EC4C0A19A1A}"/>
          </ac:picMkLst>
        </pc:picChg>
        <pc:picChg chg="add del mod modCrop">
          <ac:chgData name="Khushal Goparaju" userId="1633f124-ef19-4e0c-ad01-b6f63f4413ef" providerId="ADAL" clId="{1E83E795-50B5-46EC-8DC7-C351A98FC667}" dt="2024-02-20T07:05:31.860" v="2901" actId="478"/>
          <ac:picMkLst>
            <pc:docMk/>
            <pc:sldMk cId="4183916422" sldId="304"/>
            <ac:picMk id="9" creationId="{C579C01D-5B2E-4A07-899B-B2A3AD687716}"/>
          </ac:picMkLst>
        </pc:picChg>
      </pc:sldChg>
      <pc:sldChg chg="addSp modSp add mod modAnim">
        <pc:chgData name="Khushal Goparaju" userId="1633f124-ef19-4e0c-ad01-b6f63f4413ef" providerId="ADAL" clId="{1E83E795-50B5-46EC-8DC7-C351A98FC667}" dt="2024-02-20T13:51:12.963" v="6947"/>
        <pc:sldMkLst>
          <pc:docMk/>
          <pc:sldMk cId="3887376257" sldId="305"/>
        </pc:sldMkLst>
        <pc:spChg chg="mod">
          <ac:chgData name="Khushal Goparaju" userId="1633f124-ef19-4e0c-ad01-b6f63f4413ef" providerId="ADAL" clId="{1E83E795-50B5-46EC-8DC7-C351A98FC667}" dt="2024-02-20T07:02:02.432" v="2854" actId="5793"/>
          <ac:spMkLst>
            <pc:docMk/>
            <pc:sldMk cId="3887376257" sldId="305"/>
            <ac:spMk id="4" creationId="{3D45D047-3C4E-4630-A55D-4053E2B49B30}"/>
          </ac:spMkLst>
        </pc:spChg>
        <pc:spChg chg="mod">
          <ac:chgData name="Khushal Goparaju" userId="1633f124-ef19-4e0c-ad01-b6f63f4413ef" providerId="ADAL" clId="{1E83E795-50B5-46EC-8DC7-C351A98FC667}" dt="2024-02-20T13:50:05.625" v="6938" actId="1076"/>
          <ac:spMkLst>
            <pc:docMk/>
            <pc:sldMk cId="3887376257" sldId="305"/>
            <ac:spMk id="11" creationId="{97127845-B1C0-426D-AA7E-96AE15698F25}"/>
          </ac:spMkLst>
        </pc:spChg>
        <pc:spChg chg="mod">
          <ac:chgData name="Khushal Goparaju" userId="1633f124-ef19-4e0c-ad01-b6f63f4413ef" providerId="ADAL" clId="{1E83E795-50B5-46EC-8DC7-C351A98FC667}" dt="2024-02-20T07:05:51.018" v="2905" actId="1076"/>
          <ac:spMkLst>
            <pc:docMk/>
            <pc:sldMk cId="3887376257" sldId="305"/>
            <ac:spMk id="12" creationId="{D55F48FC-027F-42B2-829C-9C7B820F8752}"/>
          </ac:spMkLst>
        </pc:spChg>
        <pc:spChg chg="mod">
          <ac:chgData name="Khushal Goparaju" userId="1633f124-ef19-4e0c-ad01-b6f63f4413ef" providerId="ADAL" clId="{1E83E795-50B5-46EC-8DC7-C351A98FC667}" dt="2024-02-20T07:06:01.865" v="2907" actId="207"/>
          <ac:spMkLst>
            <pc:docMk/>
            <pc:sldMk cId="3887376257" sldId="305"/>
            <ac:spMk id="13" creationId="{7CC03B86-7F9C-4EC7-A2E8-4873CCEA8739}"/>
          </ac:spMkLst>
        </pc:spChg>
        <pc:spChg chg="add mod">
          <ac:chgData name="Khushal Goparaju" userId="1633f124-ef19-4e0c-ad01-b6f63f4413ef" providerId="ADAL" clId="{1E83E795-50B5-46EC-8DC7-C351A98FC667}" dt="2024-02-20T13:50:17.990" v="6944" actId="571"/>
          <ac:spMkLst>
            <pc:docMk/>
            <pc:sldMk cId="3887376257" sldId="305"/>
            <ac:spMk id="16" creationId="{E7A592F6-665F-4C76-B37C-4CFD741DD962}"/>
          </ac:spMkLst>
        </pc:spChg>
        <pc:picChg chg="mod">
          <ac:chgData name="Khushal Goparaju" userId="1633f124-ef19-4e0c-ad01-b6f63f4413ef" providerId="ADAL" clId="{1E83E795-50B5-46EC-8DC7-C351A98FC667}" dt="2024-02-20T13:50:05.625" v="6938" actId="1076"/>
          <ac:picMkLst>
            <pc:docMk/>
            <pc:sldMk cId="3887376257" sldId="305"/>
            <ac:picMk id="7" creationId="{AC5FDE8C-5BB6-4B48-80E1-80C57E1F2349}"/>
          </ac:picMkLst>
        </pc:picChg>
        <pc:picChg chg="mod">
          <ac:chgData name="Khushal Goparaju" userId="1633f124-ef19-4e0c-ad01-b6f63f4413ef" providerId="ADAL" clId="{1E83E795-50B5-46EC-8DC7-C351A98FC667}" dt="2024-02-20T13:50:14.798" v="6942" actId="1076"/>
          <ac:picMkLst>
            <pc:docMk/>
            <pc:sldMk cId="3887376257" sldId="305"/>
            <ac:picMk id="9" creationId="{C579C01D-5B2E-4A07-899B-B2A3AD687716}"/>
          </ac:picMkLst>
        </pc:picChg>
        <pc:picChg chg="add mod">
          <ac:chgData name="Khushal Goparaju" userId="1633f124-ef19-4e0c-ad01-b6f63f4413ef" providerId="ADAL" clId="{1E83E795-50B5-46EC-8DC7-C351A98FC667}" dt="2024-02-20T13:50:17.990" v="6944" actId="571"/>
          <ac:picMkLst>
            <pc:docMk/>
            <pc:sldMk cId="3887376257" sldId="305"/>
            <ac:picMk id="15" creationId="{5AC522E6-A8B1-40CC-87F5-9282283A7A17}"/>
          </ac:picMkLst>
        </pc:picChg>
      </pc:sldChg>
      <pc:sldChg chg="addSp modSp add mod ord modAnim">
        <pc:chgData name="Khushal Goparaju" userId="1633f124-ef19-4e0c-ad01-b6f63f4413ef" providerId="ADAL" clId="{1E83E795-50B5-46EC-8DC7-C351A98FC667}" dt="2024-02-20T13:49:56.177" v="6935"/>
        <pc:sldMkLst>
          <pc:docMk/>
          <pc:sldMk cId="245018330" sldId="306"/>
        </pc:sldMkLst>
        <pc:picChg chg="add mod modCrop">
          <ac:chgData name="Khushal Goparaju" userId="1633f124-ef19-4e0c-ad01-b6f63f4413ef" providerId="ADAL" clId="{1E83E795-50B5-46EC-8DC7-C351A98FC667}" dt="2024-02-20T07:34:51.382" v="3532" actId="1076"/>
          <ac:picMkLst>
            <pc:docMk/>
            <pc:sldMk cId="245018330" sldId="306"/>
            <ac:picMk id="6" creationId="{C405EC57-7440-4E8A-8F6A-C332F6771F56}"/>
          </ac:picMkLst>
        </pc:picChg>
        <pc:picChg chg="add mod">
          <ac:chgData name="Khushal Goparaju" userId="1633f124-ef19-4e0c-ad01-b6f63f4413ef" providerId="ADAL" clId="{1E83E795-50B5-46EC-8DC7-C351A98FC667}" dt="2024-02-20T07:28:45.194" v="3512" actId="1076"/>
          <ac:picMkLst>
            <pc:docMk/>
            <pc:sldMk cId="245018330" sldId="306"/>
            <ac:picMk id="9" creationId="{6CF7D056-1B22-49BA-B0A7-0D32167E9B87}"/>
          </ac:picMkLst>
        </pc:picChg>
        <pc:picChg chg="add mod modCrop">
          <ac:chgData name="Khushal Goparaju" userId="1633f124-ef19-4e0c-ad01-b6f63f4413ef" providerId="ADAL" clId="{1E83E795-50B5-46EC-8DC7-C351A98FC667}" dt="2024-02-20T13:49:52.466" v="6934" actId="1076"/>
          <ac:picMkLst>
            <pc:docMk/>
            <pc:sldMk cId="245018330" sldId="306"/>
            <ac:picMk id="11" creationId="{9BE21476-F62F-47CA-8626-57C068C95C13}"/>
          </ac:picMkLst>
        </pc:picChg>
      </pc:sldChg>
      <pc:sldChg chg="addSp delSp modSp add mod">
        <pc:chgData name="Khushal Goparaju" userId="1633f124-ef19-4e0c-ad01-b6f63f4413ef" providerId="ADAL" clId="{1E83E795-50B5-46EC-8DC7-C351A98FC667}" dt="2024-02-20T13:27:29.422" v="5961" actId="20577"/>
        <pc:sldMkLst>
          <pc:docMk/>
          <pc:sldMk cId="3555724499" sldId="307"/>
        </pc:sldMkLst>
        <pc:spChg chg="mod">
          <ac:chgData name="Khushal Goparaju" userId="1633f124-ef19-4e0c-ad01-b6f63f4413ef" providerId="ADAL" clId="{1E83E795-50B5-46EC-8DC7-C351A98FC667}" dt="2024-02-20T07:41:29.388" v="3781" actId="20577"/>
          <ac:spMkLst>
            <pc:docMk/>
            <pc:sldMk cId="3555724499" sldId="307"/>
            <ac:spMk id="4" creationId="{3D45D047-3C4E-4630-A55D-4053E2B49B30}"/>
          </ac:spMkLst>
        </pc:spChg>
        <pc:spChg chg="del">
          <ac:chgData name="Khushal Goparaju" userId="1633f124-ef19-4e0c-ad01-b6f63f4413ef" providerId="ADAL" clId="{1E83E795-50B5-46EC-8DC7-C351A98FC667}" dt="2024-02-20T07:35:37.559" v="3545" actId="478"/>
          <ac:spMkLst>
            <pc:docMk/>
            <pc:sldMk cId="3555724499" sldId="307"/>
            <ac:spMk id="10" creationId="{15CF6921-797C-4B23-82AD-92478DC556D9}"/>
          </ac:spMkLst>
        </pc:spChg>
        <pc:spChg chg="del mod">
          <ac:chgData name="Khushal Goparaju" userId="1633f124-ef19-4e0c-ad01-b6f63f4413ef" providerId="ADAL" clId="{1E83E795-50B5-46EC-8DC7-C351A98FC667}" dt="2024-02-20T07:35:34.461" v="3544" actId="478"/>
          <ac:spMkLst>
            <pc:docMk/>
            <pc:sldMk cId="3555724499" sldId="307"/>
            <ac:spMk id="11" creationId="{97127845-B1C0-426D-AA7E-96AE15698F25}"/>
          </ac:spMkLst>
        </pc:spChg>
        <pc:spChg chg="del">
          <ac:chgData name="Khushal Goparaju" userId="1633f124-ef19-4e0c-ad01-b6f63f4413ef" providerId="ADAL" clId="{1E83E795-50B5-46EC-8DC7-C351A98FC667}" dt="2024-02-20T07:35:41.996" v="3547" actId="478"/>
          <ac:spMkLst>
            <pc:docMk/>
            <pc:sldMk cId="3555724499" sldId="307"/>
            <ac:spMk id="12" creationId="{D55F48FC-027F-42B2-829C-9C7B820F8752}"/>
          </ac:spMkLst>
        </pc:spChg>
        <pc:spChg chg="del">
          <ac:chgData name="Khushal Goparaju" userId="1633f124-ef19-4e0c-ad01-b6f63f4413ef" providerId="ADAL" clId="{1E83E795-50B5-46EC-8DC7-C351A98FC667}" dt="2024-02-20T07:35:45.356" v="3550" actId="478"/>
          <ac:spMkLst>
            <pc:docMk/>
            <pc:sldMk cId="3555724499" sldId="307"/>
            <ac:spMk id="13" creationId="{7CC03B86-7F9C-4EC7-A2E8-4873CCEA8739}"/>
          </ac:spMkLst>
        </pc:spChg>
        <pc:spChg chg="del">
          <ac:chgData name="Khushal Goparaju" userId="1633f124-ef19-4e0c-ad01-b6f63f4413ef" providerId="ADAL" clId="{1E83E795-50B5-46EC-8DC7-C351A98FC667}" dt="2024-02-20T12:05:58.861" v="3802" actId="478"/>
          <ac:spMkLst>
            <pc:docMk/>
            <pc:sldMk cId="3555724499" sldId="307"/>
            <ac:spMk id="14" creationId="{AE648767-9BE2-48E4-B5A4-78010AECE429}"/>
          </ac:spMkLst>
        </pc:spChg>
        <pc:spChg chg="add mod">
          <ac:chgData name="Khushal Goparaju" userId="1633f124-ef19-4e0c-ad01-b6f63f4413ef" providerId="ADAL" clId="{1E83E795-50B5-46EC-8DC7-C351A98FC667}" dt="2024-02-20T12:14:44.053" v="3848" actId="1076"/>
          <ac:spMkLst>
            <pc:docMk/>
            <pc:sldMk cId="3555724499" sldId="307"/>
            <ac:spMk id="20" creationId="{97C45CA9-689A-4CB4-936D-B7C250906185}"/>
          </ac:spMkLst>
        </pc:spChg>
        <pc:spChg chg="add mod">
          <ac:chgData name="Khushal Goparaju" userId="1633f124-ef19-4e0c-ad01-b6f63f4413ef" providerId="ADAL" clId="{1E83E795-50B5-46EC-8DC7-C351A98FC667}" dt="2024-02-20T12:14:13.654" v="3836" actId="1076"/>
          <ac:spMkLst>
            <pc:docMk/>
            <pc:sldMk cId="3555724499" sldId="307"/>
            <ac:spMk id="23" creationId="{E794AC60-8953-4EE7-A49B-390D9DF45710}"/>
          </ac:spMkLst>
        </pc:spChg>
        <pc:spChg chg="add mod">
          <ac:chgData name="Khushal Goparaju" userId="1633f124-ef19-4e0c-ad01-b6f63f4413ef" providerId="ADAL" clId="{1E83E795-50B5-46EC-8DC7-C351A98FC667}" dt="2024-02-20T12:14:41.241" v="3847" actId="1076"/>
          <ac:spMkLst>
            <pc:docMk/>
            <pc:sldMk cId="3555724499" sldId="307"/>
            <ac:spMk id="25" creationId="{52962C68-CA61-4B61-9A4C-2A8365DDC7FA}"/>
          </ac:spMkLst>
        </pc:spChg>
        <pc:spChg chg="add mod">
          <ac:chgData name="Khushal Goparaju" userId="1633f124-ef19-4e0c-ad01-b6f63f4413ef" providerId="ADAL" clId="{1E83E795-50B5-46EC-8DC7-C351A98FC667}" dt="2024-02-20T13:27:29.422" v="5961" actId="20577"/>
          <ac:spMkLst>
            <pc:docMk/>
            <pc:sldMk cId="3555724499" sldId="307"/>
            <ac:spMk id="28" creationId="{222CD132-1078-4DB7-9D9D-03269C35AF95}"/>
          </ac:spMkLst>
        </pc:spChg>
        <pc:spChg chg="add mod">
          <ac:chgData name="Khushal Goparaju" userId="1633f124-ef19-4e0c-ad01-b6f63f4413ef" providerId="ADAL" clId="{1E83E795-50B5-46EC-8DC7-C351A98FC667}" dt="2024-02-20T12:23:34.573" v="3915" actId="1076"/>
          <ac:spMkLst>
            <pc:docMk/>
            <pc:sldMk cId="3555724499" sldId="307"/>
            <ac:spMk id="31" creationId="{1817F58B-2282-4075-BBD5-E2DD307940BF}"/>
          </ac:spMkLst>
        </pc:spChg>
        <pc:spChg chg="add mod">
          <ac:chgData name="Khushal Goparaju" userId="1633f124-ef19-4e0c-ad01-b6f63f4413ef" providerId="ADAL" clId="{1E83E795-50B5-46EC-8DC7-C351A98FC667}" dt="2024-02-20T12:27:47.397" v="3978" actId="20577"/>
          <ac:spMkLst>
            <pc:docMk/>
            <pc:sldMk cId="3555724499" sldId="307"/>
            <ac:spMk id="33" creationId="{1FD61967-D42F-4AEB-83B8-800FF7E00186}"/>
          </ac:spMkLst>
        </pc:spChg>
        <pc:spChg chg="add mod">
          <ac:chgData name="Khushal Goparaju" userId="1633f124-ef19-4e0c-ad01-b6f63f4413ef" providerId="ADAL" clId="{1E83E795-50B5-46EC-8DC7-C351A98FC667}" dt="2024-02-20T12:28:40.678" v="4010" actId="1076"/>
          <ac:spMkLst>
            <pc:docMk/>
            <pc:sldMk cId="3555724499" sldId="307"/>
            <ac:spMk id="34" creationId="{81B2B186-AE7A-457F-9069-D347A103E842}"/>
          </ac:spMkLst>
        </pc:spChg>
        <pc:picChg chg="del">
          <ac:chgData name="Khushal Goparaju" userId="1633f124-ef19-4e0c-ad01-b6f63f4413ef" providerId="ADAL" clId="{1E83E795-50B5-46EC-8DC7-C351A98FC667}" dt="2024-02-20T07:35:29.363" v="3540" actId="478"/>
          <ac:picMkLst>
            <pc:docMk/>
            <pc:sldMk cId="3555724499" sldId="307"/>
            <ac:picMk id="6" creationId="{FC315870-ED07-4526-8238-3B8AFF2FE920}"/>
          </ac:picMkLst>
        </pc:picChg>
        <pc:picChg chg="del">
          <ac:chgData name="Khushal Goparaju" userId="1633f124-ef19-4e0c-ad01-b6f63f4413ef" providerId="ADAL" clId="{1E83E795-50B5-46EC-8DC7-C351A98FC667}" dt="2024-02-20T07:35:30.532" v="3541" actId="478"/>
          <ac:picMkLst>
            <pc:docMk/>
            <pc:sldMk cId="3555724499" sldId="307"/>
            <ac:picMk id="7" creationId="{AC5FDE8C-5BB6-4B48-80E1-80C57E1F2349}"/>
          </ac:picMkLst>
        </pc:picChg>
        <pc:picChg chg="del">
          <ac:chgData name="Khushal Goparaju" userId="1633f124-ef19-4e0c-ad01-b6f63f4413ef" providerId="ADAL" clId="{1E83E795-50B5-46EC-8DC7-C351A98FC667}" dt="2024-02-20T07:35:38.849" v="3546" actId="478"/>
          <ac:picMkLst>
            <pc:docMk/>
            <pc:sldMk cId="3555724499" sldId="307"/>
            <ac:picMk id="8" creationId="{C2828D4E-F64D-4F68-8470-0EC4C0A19A1A}"/>
          </ac:picMkLst>
        </pc:picChg>
        <pc:picChg chg="del mod">
          <ac:chgData name="Khushal Goparaju" userId="1633f124-ef19-4e0c-ad01-b6f63f4413ef" providerId="ADAL" clId="{1E83E795-50B5-46EC-8DC7-C351A98FC667}" dt="2024-02-20T07:35:43.438" v="3549" actId="478"/>
          <ac:picMkLst>
            <pc:docMk/>
            <pc:sldMk cId="3555724499" sldId="307"/>
            <ac:picMk id="9" creationId="{C579C01D-5B2E-4A07-899B-B2A3AD687716}"/>
          </ac:picMkLst>
        </pc:picChg>
        <pc:picChg chg="add mod">
          <ac:chgData name="Khushal Goparaju" userId="1633f124-ef19-4e0c-ad01-b6f63f4413ef" providerId="ADAL" clId="{1E83E795-50B5-46EC-8DC7-C351A98FC667}" dt="2024-02-20T12:06:39.591" v="3806" actId="1076"/>
          <ac:picMkLst>
            <pc:docMk/>
            <pc:sldMk cId="3555724499" sldId="307"/>
            <ac:picMk id="19" creationId="{2A8C67B3-E936-4D34-8AF0-3AEDFF6FA994}"/>
          </ac:picMkLst>
        </pc:picChg>
        <pc:picChg chg="add mod">
          <ac:chgData name="Khushal Goparaju" userId="1633f124-ef19-4e0c-ad01-b6f63f4413ef" providerId="ADAL" clId="{1E83E795-50B5-46EC-8DC7-C351A98FC667}" dt="2024-02-20T12:13:33.611" v="3832" actId="1076"/>
          <ac:picMkLst>
            <pc:docMk/>
            <pc:sldMk cId="3555724499" sldId="307"/>
            <ac:picMk id="22" creationId="{4DA8F1F3-E7F1-4245-8812-F225E056B11F}"/>
          </ac:picMkLst>
        </pc:picChg>
        <pc:picChg chg="add mod">
          <ac:chgData name="Khushal Goparaju" userId="1633f124-ef19-4e0c-ad01-b6f63f4413ef" providerId="ADAL" clId="{1E83E795-50B5-46EC-8DC7-C351A98FC667}" dt="2024-02-20T12:13:36.361" v="3833" actId="1076"/>
          <ac:picMkLst>
            <pc:docMk/>
            <pc:sldMk cId="3555724499" sldId="307"/>
            <ac:picMk id="24" creationId="{D5F18D59-3D4D-4948-A47D-C2C79007D39E}"/>
          </ac:picMkLst>
        </pc:picChg>
        <pc:picChg chg="add mod">
          <ac:chgData name="Khushal Goparaju" userId="1633f124-ef19-4e0c-ad01-b6f63f4413ef" providerId="ADAL" clId="{1E83E795-50B5-46EC-8DC7-C351A98FC667}" dt="2024-02-20T12:23:10.350" v="3905" actId="1076"/>
          <ac:picMkLst>
            <pc:docMk/>
            <pc:sldMk cId="3555724499" sldId="307"/>
            <ac:picMk id="27" creationId="{65270203-6A90-4383-A295-0694C98D0984}"/>
          </ac:picMkLst>
        </pc:picChg>
        <pc:picChg chg="add mod">
          <ac:chgData name="Khushal Goparaju" userId="1633f124-ef19-4e0c-ad01-b6f63f4413ef" providerId="ADAL" clId="{1E83E795-50B5-46EC-8DC7-C351A98FC667}" dt="2024-02-20T13:27:21.355" v="5954" actId="732"/>
          <ac:picMkLst>
            <pc:docMk/>
            <pc:sldMk cId="3555724499" sldId="307"/>
            <ac:picMk id="35" creationId="{95787077-E9D0-449A-89D7-2C4CDE3D79F1}"/>
          </ac:picMkLst>
        </pc:picChg>
        <pc:picChg chg="add del mod">
          <ac:chgData name="Khushal Goparaju" userId="1633f124-ef19-4e0c-ad01-b6f63f4413ef" providerId="ADAL" clId="{1E83E795-50B5-46EC-8DC7-C351A98FC667}" dt="2024-02-20T13:27:08.215" v="5950" actId="478"/>
          <ac:picMkLst>
            <pc:docMk/>
            <pc:sldMk cId="3555724499" sldId="307"/>
            <ac:picMk id="1026" creationId="{78AED0CD-4ACA-4968-88BB-517D42FEBBC3}"/>
          </ac:picMkLst>
        </pc:picChg>
        <pc:picChg chg="add del">
          <ac:chgData name="Khushal Goparaju" userId="1633f124-ef19-4e0c-ad01-b6f63f4413ef" providerId="ADAL" clId="{1E83E795-50B5-46EC-8DC7-C351A98FC667}" dt="2024-02-20T12:20:29.212" v="3858"/>
          <ac:picMkLst>
            <pc:docMk/>
            <pc:sldMk cId="3555724499" sldId="307"/>
            <ac:picMk id="1028" creationId="{A0A7A270-CBA7-4ABD-99CB-B3B1EFD656BA}"/>
          </ac:picMkLst>
        </pc:picChg>
        <pc:picChg chg="add mod">
          <ac:chgData name="Khushal Goparaju" userId="1633f124-ef19-4e0c-ad01-b6f63f4413ef" providerId="ADAL" clId="{1E83E795-50B5-46EC-8DC7-C351A98FC667}" dt="2024-02-20T12:26:31.690" v="3930" actId="1076"/>
          <ac:picMkLst>
            <pc:docMk/>
            <pc:sldMk cId="3555724499" sldId="307"/>
            <ac:picMk id="1030" creationId="{5E23F555-E2E1-49F9-9563-FB36CB8FD0A5}"/>
          </ac:picMkLst>
        </pc:picChg>
        <pc:cxnChg chg="add mod">
          <ac:chgData name="Khushal Goparaju" userId="1633f124-ef19-4e0c-ad01-b6f63f4413ef" providerId="ADAL" clId="{1E83E795-50B5-46EC-8DC7-C351A98FC667}" dt="2024-02-20T12:06:12.935" v="3804" actId="1582"/>
          <ac:cxnSpMkLst>
            <pc:docMk/>
            <pc:sldMk cId="3555724499" sldId="307"/>
            <ac:cxnSpMk id="15" creationId="{907C13E0-FE59-4B43-87C2-F6A76EECC1BF}"/>
          </ac:cxnSpMkLst>
        </pc:cxnChg>
      </pc:sldChg>
      <pc:sldChg chg="addSp delSp modSp add mod modAnim">
        <pc:chgData name="Khushal Goparaju" userId="1633f124-ef19-4e0c-ad01-b6f63f4413ef" providerId="ADAL" clId="{1E83E795-50B5-46EC-8DC7-C351A98FC667}" dt="2024-02-20T13:48:35.764" v="6930"/>
        <pc:sldMkLst>
          <pc:docMk/>
          <pc:sldMk cId="1283839285" sldId="308"/>
        </pc:sldMkLst>
        <pc:spChg chg="mod">
          <ac:chgData name="Khushal Goparaju" userId="1633f124-ef19-4e0c-ad01-b6f63f4413ef" providerId="ADAL" clId="{1E83E795-50B5-46EC-8DC7-C351A98FC667}" dt="2024-02-20T07:39:44.361" v="3600" actId="20577"/>
          <ac:spMkLst>
            <pc:docMk/>
            <pc:sldMk cId="1283839285" sldId="308"/>
            <ac:spMk id="4" creationId="{3D45D047-3C4E-4630-A55D-4053E2B49B30}"/>
          </ac:spMkLst>
        </pc:spChg>
        <pc:spChg chg="add del mod">
          <ac:chgData name="Khushal Goparaju" userId="1633f124-ef19-4e0c-ad01-b6f63f4413ef" providerId="ADAL" clId="{1E83E795-50B5-46EC-8DC7-C351A98FC667}" dt="2024-02-20T12:32:36.056" v="4012"/>
          <ac:spMkLst>
            <pc:docMk/>
            <pc:sldMk cId="1283839285" sldId="308"/>
            <ac:spMk id="6" creationId="{C0AA5C20-2DD9-4D0A-8B78-64ED7FA47EFD}"/>
          </ac:spMkLst>
        </pc:spChg>
        <pc:spChg chg="add del mod">
          <ac:chgData name="Khushal Goparaju" userId="1633f124-ef19-4e0c-ad01-b6f63f4413ef" providerId="ADAL" clId="{1E83E795-50B5-46EC-8DC7-C351A98FC667}" dt="2024-02-20T12:32:36.056" v="4012"/>
          <ac:spMkLst>
            <pc:docMk/>
            <pc:sldMk cId="1283839285" sldId="308"/>
            <ac:spMk id="7" creationId="{CC7CAD43-01E0-44D6-80E0-E6F12B17BA54}"/>
          </ac:spMkLst>
        </pc:spChg>
        <pc:spChg chg="add del mod">
          <ac:chgData name="Khushal Goparaju" userId="1633f124-ef19-4e0c-ad01-b6f63f4413ef" providerId="ADAL" clId="{1E83E795-50B5-46EC-8DC7-C351A98FC667}" dt="2024-02-20T12:32:36.056" v="4012"/>
          <ac:spMkLst>
            <pc:docMk/>
            <pc:sldMk cId="1283839285" sldId="308"/>
            <ac:spMk id="8" creationId="{2BA0C6C0-458A-4E0B-A98D-4F04414918B5}"/>
          </ac:spMkLst>
        </pc:spChg>
        <pc:spChg chg="add del mod">
          <ac:chgData name="Khushal Goparaju" userId="1633f124-ef19-4e0c-ad01-b6f63f4413ef" providerId="ADAL" clId="{1E83E795-50B5-46EC-8DC7-C351A98FC667}" dt="2024-02-20T12:32:36.056" v="4012"/>
          <ac:spMkLst>
            <pc:docMk/>
            <pc:sldMk cId="1283839285" sldId="308"/>
            <ac:spMk id="11" creationId="{9E5170A0-AA30-4B90-8003-BA54EA1BCCAA}"/>
          </ac:spMkLst>
        </pc:spChg>
        <pc:spChg chg="add del mod">
          <ac:chgData name="Khushal Goparaju" userId="1633f124-ef19-4e0c-ad01-b6f63f4413ef" providerId="ADAL" clId="{1E83E795-50B5-46EC-8DC7-C351A98FC667}" dt="2024-02-20T12:32:36.056" v="4012"/>
          <ac:spMkLst>
            <pc:docMk/>
            <pc:sldMk cId="1283839285" sldId="308"/>
            <ac:spMk id="12" creationId="{2DFBCFEE-9D60-477D-B8A2-C2E2EEEAB28A}"/>
          </ac:spMkLst>
        </pc:spChg>
        <pc:spChg chg="del">
          <ac:chgData name="Khushal Goparaju" userId="1633f124-ef19-4e0c-ad01-b6f63f4413ef" providerId="ADAL" clId="{1E83E795-50B5-46EC-8DC7-C351A98FC667}" dt="2024-02-20T13:04:33.971" v="5097" actId="478"/>
          <ac:spMkLst>
            <pc:docMk/>
            <pc:sldMk cId="1283839285" sldId="308"/>
            <ac:spMk id="14" creationId="{AE648767-9BE2-48E4-B5A4-78010AECE429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15" creationId="{007278A7-0D42-4D61-9117-3D7654F5B2D2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16" creationId="{4DF98A91-2AF7-4458-AF56-CEAF34B4DA55}"/>
          </ac:spMkLst>
        </pc:spChg>
        <pc:spChg chg="add del mod">
          <ac:chgData name="Khushal Goparaju" userId="1633f124-ef19-4e0c-ad01-b6f63f4413ef" providerId="ADAL" clId="{1E83E795-50B5-46EC-8DC7-C351A98FC667}" dt="2024-02-20T12:32:36.056" v="4012"/>
          <ac:spMkLst>
            <pc:docMk/>
            <pc:sldMk cId="1283839285" sldId="308"/>
            <ac:spMk id="17" creationId="{5AD5D953-C75B-481A-874B-AF3E401B2D86}"/>
          </ac:spMkLst>
        </pc:spChg>
        <pc:spChg chg="add del mod">
          <ac:chgData name="Khushal Goparaju" userId="1633f124-ef19-4e0c-ad01-b6f63f4413ef" providerId="ADAL" clId="{1E83E795-50B5-46EC-8DC7-C351A98FC667}" dt="2024-02-20T12:32:36.056" v="4012"/>
          <ac:spMkLst>
            <pc:docMk/>
            <pc:sldMk cId="1283839285" sldId="308"/>
            <ac:spMk id="18" creationId="{5AF1F44E-0C7D-47BE-862A-21D3EB28B19F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20" creationId="{9564228C-C665-43C5-A084-424FF5298B60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22" creationId="{CD8FECB3-E86B-4366-9283-C74352641131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23" creationId="{09F9132E-8BFB-4372-8A1C-925EAEBD7656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24" creationId="{F35746A1-1AEC-4497-AC9A-D5C60819996B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25" creationId="{2853F00B-1931-4DE4-9461-9C17FC89EE23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26" creationId="{19E9D282-4DFD-45E2-B2E9-D7E3B467E6EE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27" creationId="{AC60E798-E548-4143-9C83-3DCBA07DF69C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28" creationId="{A886B1EE-D7D0-4E51-9D8A-A15FDB057664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29" creationId="{D63C0CD4-E0AF-4D8F-A7B5-1A92895A1663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30" creationId="{E4516D11-E9A6-4F4F-A76E-74356F127860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31" creationId="{98C45943-B882-4508-9D30-C69B76175791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32" creationId="{B4EA84AA-0340-4F57-82A1-2F158E752916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33" creationId="{68961A9A-03C0-4D2F-8DB3-AFE83F45A939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34" creationId="{0794C24C-EDF0-4431-AC25-75131786347D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35" creationId="{BE236F64-B6C9-45C6-9A11-6DAAB1768589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36" creationId="{3DBE4E29-3560-438B-B0E7-538424FA0100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52" creationId="{4F4D9F3F-64BC-46F0-9387-D436E906F305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53" creationId="{F9A12AA4-1EE7-45B5-8EBE-38BD921FAE43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54" creationId="{D2BFC2DA-83AB-46D4-A408-8E2F3FCE3075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55" creationId="{6903839F-14C9-4AA7-8D70-7D49B818DBBC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56" creationId="{7A0B082E-9BCA-458E-9363-927E18C1C3B7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57" creationId="{94198203-1C00-4912-846D-7416B5E998D5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58" creationId="{125D89B2-1E4F-44BA-9B31-9C1755C0997F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59" creationId="{1A46FA2C-D3E4-4564-8179-8707A9ADC6E4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60" creationId="{B688AA87-11AF-4539-A52F-97DAF9CBC057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61" creationId="{733606E7-65AB-4525-82E7-0D0083AC945C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62" creationId="{56D43DFE-F024-4CEC-91FF-6A5BB4A95B74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63" creationId="{C6351A88-1CA0-4E7A-BA9F-EDCEE6C59A29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64" creationId="{146C2E70-5EB6-4338-9312-3C83252D317E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65" creationId="{24E42C12-6524-4D14-A7F8-210FBCF64AED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66" creationId="{470416E4-7B34-4823-981B-7DF02D8E1628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67" creationId="{85B7EED9-9DAA-4DF9-83BD-53795A009AD0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68" creationId="{4AF9F3EA-BA3D-4444-8EF5-77ECCF716B61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69" creationId="{F3D4FE00-87E1-4AE4-9117-FEB69A1E0679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70" creationId="{B8FF16EF-C795-43E4-8186-9593402FD9CA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71" creationId="{8F942B5D-C11A-4451-9552-9DEB3AD0799B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72" creationId="{739F1E7E-DE0D-48A8-B148-0760758567B4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73" creationId="{E595BEEE-3E3B-4E84-948B-053E3612B7C8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74" creationId="{68D8E0C9-6B63-4D4A-A494-4FFF7DAB86D7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75" creationId="{9F7DD1CE-F2C7-48A7-BAFF-DF3980FA2038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76" creationId="{4A2E029F-F783-440F-937D-8AEB8E752D47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77" creationId="{0BB162C3-79DB-487F-9566-1AECB6A13197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78" creationId="{B6F6A5CE-11A1-4B26-8F5D-7C9DC7615052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79" creationId="{FCF06A70-B668-4931-902A-35DEAB8465C7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80" creationId="{97D663EA-D794-468A-B733-622C4041618D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81" creationId="{2B922355-7E44-4CE5-8B14-993B90CC3159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82" creationId="{3CFB8082-8114-460E-B51A-CD206A7E480F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83" creationId="{9B74E85B-B779-43CF-A268-CDA940B62229}"/>
          </ac:spMkLst>
        </pc:spChg>
        <pc:spChg chg="add del mod">
          <ac:chgData name="Khushal Goparaju" userId="1633f124-ef19-4e0c-ad01-b6f63f4413ef" providerId="ADAL" clId="{1E83E795-50B5-46EC-8DC7-C351A98FC667}" dt="2024-02-20T12:32:36.056" v="4012"/>
          <ac:spMkLst>
            <pc:docMk/>
            <pc:sldMk cId="1283839285" sldId="308"/>
            <ac:spMk id="85" creationId="{B8858D28-E0C3-404D-BBE2-9E2859556DF9}"/>
          </ac:spMkLst>
        </pc:spChg>
        <pc:spChg chg="add del mod">
          <ac:chgData name="Khushal Goparaju" userId="1633f124-ef19-4e0c-ad01-b6f63f4413ef" providerId="ADAL" clId="{1E83E795-50B5-46EC-8DC7-C351A98FC667}" dt="2024-02-20T12:32:36.056" v="4012"/>
          <ac:spMkLst>
            <pc:docMk/>
            <pc:sldMk cId="1283839285" sldId="308"/>
            <ac:spMk id="86" creationId="{4CF3F179-042D-4A0C-A446-223CF81963EC}"/>
          </ac:spMkLst>
        </pc:spChg>
        <pc:spChg chg="add del mod">
          <ac:chgData name="Khushal Goparaju" userId="1633f124-ef19-4e0c-ad01-b6f63f4413ef" providerId="ADAL" clId="{1E83E795-50B5-46EC-8DC7-C351A98FC667}" dt="2024-02-20T12:32:36.056" v="4012"/>
          <ac:spMkLst>
            <pc:docMk/>
            <pc:sldMk cId="1283839285" sldId="308"/>
            <ac:spMk id="87" creationId="{D66853FC-1CC3-43E6-8F39-67C8929B620A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90" creationId="{2719EF07-3BF2-4074-BD3F-D1862E374823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97" creationId="{68AAE7D4-E5D1-40CC-92F2-074D0034B005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98" creationId="{FB51CB3F-32E9-42BD-80DE-3D7DAA682D88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99" creationId="{7CA334EC-8C42-4AF1-AFD4-8E250908A05C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100" creationId="{68595020-0395-4CE9-8E5B-F508D466C264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101" creationId="{EB2EFC76-0AD7-48B6-8C0D-0746E75E7BD5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102" creationId="{C23A31A7-3DF2-40DD-BBBB-1257720948F3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103" creationId="{9C78214E-CA9C-4E40-BA9D-9602FB291BFC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104" creationId="{A0E03872-610B-4A02-ADCE-3D4E1EDC4137}"/>
          </ac:spMkLst>
        </pc:spChg>
        <pc:spChg chg="mod">
          <ac:chgData name="Khushal Goparaju" userId="1633f124-ef19-4e0c-ad01-b6f63f4413ef" providerId="ADAL" clId="{1E83E795-50B5-46EC-8DC7-C351A98FC667}" dt="2024-02-20T12:32:32.522" v="4011"/>
          <ac:spMkLst>
            <pc:docMk/>
            <pc:sldMk cId="1283839285" sldId="308"/>
            <ac:spMk id="105" creationId="{777F45C8-586F-43CD-9754-23A8C1C09AB5}"/>
          </ac:spMkLst>
        </pc:spChg>
        <pc:spChg chg="add mod">
          <ac:chgData name="Khushal Goparaju" userId="1633f124-ef19-4e0c-ad01-b6f63f4413ef" providerId="ADAL" clId="{1E83E795-50B5-46EC-8DC7-C351A98FC667}" dt="2024-02-20T13:47:31.221" v="6924" actId="1076"/>
          <ac:spMkLst>
            <pc:docMk/>
            <pc:sldMk cId="1283839285" sldId="308"/>
            <ac:spMk id="110" creationId="{4E764639-26EE-4AB1-A800-5C791D15C1C1}"/>
          </ac:spMkLst>
        </pc:spChg>
        <pc:spChg chg="add mod">
          <ac:chgData name="Khushal Goparaju" userId="1633f124-ef19-4e0c-ad01-b6f63f4413ef" providerId="ADAL" clId="{1E83E795-50B5-46EC-8DC7-C351A98FC667}" dt="2024-02-20T12:34:50.212" v="4145" actId="1076"/>
          <ac:spMkLst>
            <pc:docMk/>
            <pc:sldMk cId="1283839285" sldId="308"/>
            <ac:spMk id="111" creationId="{DFA83838-2C3A-4DBE-BAF6-B51F338245FD}"/>
          </ac:spMkLst>
        </pc:spChg>
        <pc:spChg chg="add mod">
          <ac:chgData name="Khushal Goparaju" userId="1633f124-ef19-4e0c-ad01-b6f63f4413ef" providerId="ADAL" clId="{1E83E795-50B5-46EC-8DC7-C351A98FC667}" dt="2024-02-20T12:34:50.212" v="4145" actId="1076"/>
          <ac:spMkLst>
            <pc:docMk/>
            <pc:sldMk cId="1283839285" sldId="308"/>
            <ac:spMk id="112" creationId="{4A36EBF2-07B6-492A-9EB2-0B17B5383AFD}"/>
          </ac:spMkLst>
        </pc:spChg>
        <pc:spChg chg="add mod">
          <ac:chgData name="Khushal Goparaju" userId="1633f124-ef19-4e0c-ad01-b6f63f4413ef" providerId="ADAL" clId="{1E83E795-50B5-46EC-8DC7-C351A98FC667}" dt="2024-02-20T12:34:50.212" v="4145" actId="1076"/>
          <ac:spMkLst>
            <pc:docMk/>
            <pc:sldMk cId="1283839285" sldId="308"/>
            <ac:spMk id="115" creationId="{4E54BB18-A50A-42A1-95C8-3D9299F583F7}"/>
          </ac:spMkLst>
        </pc:spChg>
        <pc:spChg chg="add mod">
          <ac:chgData name="Khushal Goparaju" userId="1633f124-ef19-4e0c-ad01-b6f63f4413ef" providerId="ADAL" clId="{1E83E795-50B5-46EC-8DC7-C351A98FC667}" dt="2024-02-20T12:34:50.212" v="4145" actId="1076"/>
          <ac:spMkLst>
            <pc:docMk/>
            <pc:sldMk cId="1283839285" sldId="308"/>
            <ac:spMk id="116" creationId="{869C42D6-D523-4BF1-A87D-33EDF9D4C267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18" creationId="{3F7DAE86-A804-4B88-8258-DC28B92DE256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19" creationId="{B268145E-8128-485A-8705-BB95B1A115CC}"/>
          </ac:spMkLst>
        </pc:spChg>
        <pc:spChg chg="add mod">
          <ac:chgData name="Khushal Goparaju" userId="1633f124-ef19-4e0c-ad01-b6f63f4413ef" providerId="ADAL" clId="{1E83E795-50B5-46EC-8DC7-C351A98FC667}" dt="2024-02-20T13:48:18.832" v="6927" actId="1076"/>
          <ac:spMkLst>
            <pc:docMk/>
            <pc:sldMk cId="1283839285" sldId="308"/>
            <ac:spMk id="120" creationId="{1E906365-169A-4332-A51B-6112C96EA23B}"/>
          </ac:spMkLst>
        </pc:spChg>
        <pc:spChg chg="add mod">
          <ac:chgData name="Khushal Goparaju" userId="1633f124-ef19-4e0c-ad01-b6f63f4413ef" providerId="ADAL" clId="{1E83E795-50B5-46EC-8DC7-C351A98FC667}" dt="2024-02-20T12:34:50.212" v="4145" actId="1076"/>
          <ac:spMkLst>
            <pc:docMk/>
            <pc:sldMk cId="1283839285" sldId="308"/>
            <ac:spMk id="121" creationId="{D322502D-33FC-4DCE-AA9E-60C01C95FA76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23" creationId="{CFF5E652-2035-4A17-A5D6-BD794184DEFE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25" creationId="{FFA8605B-44CF-4FBE-95A4-37033CCE15F9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26" creationId="{AC60C75A-8705-491B-BB0C-196485543CD9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27" creationId="{2723C32C-47E4-4554-9EFF-67FC2D31819E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28" creationId="{31ECD4B2-53E9-4654-878E-EF04678CB0E8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29" creationId="{DED2DD69-276F-4511-8B15-0BF83A56F8B5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30" creationId="{6B1D7B37-82BE-48DE-B353-1EE1F4FED6E9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31" creationId="{8C83451E-238B-4056-98CB-07894223365F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32" creationId="{AC8E49DB-04E8-4B1F-97C3-8FD1712CF8C6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33" creationId="{0FA57241-31A5-4ED8-A817-3AF575E3A34B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34" creationId="{9FB7FF6C-87E5-4E4B-B24E-5E682D16DF2B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35" creationId="{47B0747A-7655-4287-8D14-2072BFCB0B16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36" creationId="{EE116B67-7110-475B-B126-5A4872451B26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37" creationId="{53F9D638-E694-4583-AF14-9A4356F59CAD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38" creationId="{4FCAEFF6-CBCA-4938-B245-AB1D372FD048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39" creationId="{481E2431-4ECE-49B9-9E6A-7DBEAC22750B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55" creationId="{9C6D5A69-E405-47D6-B157-E924B0D02E45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56" creationId="{9753BF1E-D4F8-411A-A6E6-A6C09C1F855C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57" creationId="{33714F57-72FB-4D41-BB93-AE29CC5820D5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58" creationId="{D52200AF-793E-4DF1-A6D5-CCEF6AC0FF27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59" creationId="{76EB2AA7-AEAA-4549-ABCF-B3E348BBD46B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60" creationId="{DB3F7948-C47B-4E9D-BD6B-5BAB5BAD193A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61" creationId="{8A852664-0FDD-4C96-AD51-7CB3AE644F72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62" creationId="{25086174-847C-4FAD-8636-80D1BE57EE1D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63" creationId="{0C371F93-0FA8-4172-BCE1-D73021E2DF2B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64" creationId="{BB4779A2-7D22-43EF-B977-F6481BBAFF08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65" creationId="{8692B484-FADD-4754-AC43-4C3B46A14F0B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66" creationId="{6DC4E347-127F-43C1-B0F0-EF6270D0FC0F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67" creationId="{5A746F10-C87B-417A-979E-4BD5D26EA6F8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68" creationId="{A242A956-3F6B-41F4-9A5F-0C09D6DF03BA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69" creationId="{D886AE6A-B5D3-4AE3-8A9E-EA456B0FB5B0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70" creationId="{03AE6BAC-610B-451D-A9D4-DAB4F44C5E58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71" creationId="{B64DE4AB-091B-4E46-859D-20C118D0D08D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72" creationId="{838C8B91-D2D5-4FCF-AA79-B14C45B4601A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73" creationId="{1D1AC6CD-BFB7-46D8-A1AC-9CFE1E35CAA8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74" creationId="{3D927D17-65F8-4A54-8905-D1829374D845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75" creationId="{72E3154E-8D85-423A-A0AC-3EB5F260DE21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76" creationId="{7A30BEAE-BA62-495D-B92C-AC8788FD3248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77" creationId="{B095FEC0-3CFA-491C-8390-4061A587563B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78" creationId="{F9DCDE76-FF0B-4AFB-8A48-C89E0CC73B89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79" creationId="{F01735B7-7299-4B09-964F-D9265CF74B1B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80" creationId="{57F38C80-2F78-47A1-A16A-76955C6E4441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81" creationId="{A5028833-E875-4184-9DC6-FC81EBECE937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82" creationId="{34BAB299-5079-4BB2-92A6-F353A5F7550A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83" creationId="{E1E04860-4030-4470-A017-7EF4568A0049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84" creationId="{E659557B-0E04-45CB-BE85-99EAB42465DC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85" creationId="{90B7C396-F92E-43A0-8B9C-BE3FA8541D07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86" creationId="{53FC8593-EEB6-4494-845D-AD10BEE4FB10}"/>
          </ac:spMkLst>
        </pc:spChg>
        <pc:spChg chg="add mod">
          <ac:chgData name="Khushal Goparaju" userId="1633f124-ef19-4e0c-ad01-b6f63f4413ef" providerId="ADAL" clId="{1E83E795-50B5-46EC-8DC7-C351A98FC667}" dt="2024-02-20T12:34:50.212" v="4145" actId="1076"/>
          <ac:spMkLst>
            <pc:docMk/>
            <pc:sldMk cId="1283839285" sldId="308"/>
            <ac:spMk id="188" creationId="{5CE154CD-ADCC-4963-B9B8-400D3B230C42}"/>
          </ac:spMkLst>
        </pc:spChg>
        <pc:spChg chg="add mod">
          <ac:chgData name="Khushal Goparaju" userId="1633f124-ef19-4e0c-ad01-b6f63f4413ef" providerId="ADAL" clId="{1E83E795-50B5-46EC-8DC7-C351A98FC667}" dt="2024-02-20T12:34:50.212" v="4145" actId="1076"/>
          <ac:spMkLst>
            <pc:docMk/>
            <pc:sldMk cId="1283839285" sldId="308"/>
            <ac:spMk id="189" creationId="{C7411F32-9AFD-410A-9AB6-9FCCF0013958}"/>
          </ac:spMkLst>
        </pc:spChg>
        <pc:spChg chg="add mod">
          <ac:chgData name="Khushal Goparaju" userId="1633f124-ef19-4e0c-ad01-b6f63f4413ef" providerId="ADAL" clId="{1E83E795-50B5-46EC-8DC7-C351A98FC667}" dt="2024-02-20T13:48:18.832" v="6927" actId="1076"/>
          <ac:spMkLst>
            <pc:docMk/>
            <pc:sldMk cId="1283839285" sldId="308"/>
            <ac:spMk id="190" creationId="{4C0A4852-A2B5-42E5-A021-47B3957ECF54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193" creationId="{00E46835-4968-4B8B-AB07-3142E70FE067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200" creationId="{605D269D-2CEE-419C-B9D3-2BB9BFC30CF6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201" creationId="{6EE7E1B2-9212-4131-8033-9CAA624759C9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202" creationId="{23B5BD07-09A3-4532-A3A9-C3EECE687F57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203" creationId="{23217D31-9139-425C-BAEB-EAC37D9ACE68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204" creationId="{25FB2E0F-0A4E-46FC-9B57-010C668CC124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205" creationId="{70050C52-EB8B-4586-A2D6-05815121E2C5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206" creationId="{32FD0B2D-E451-4FA2-80E1-EE0AB841E339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207" creationId="{D890D67C-3474-46E3-B7D7-36839949D6ED}"/>
          </ac:spMkLst>
        </pc:spChg>
        <pc:spChg chg="mod">
          <ac:chgData name="Khushal Goparaju" userId="1633f124-ef19-4e0c-ad01-b6f63f4413ef" providerId="ADAL" clId="{1E83E795-50B5-46EC-8DC7-C351A98FC667}" dt="2024-02-20T12:32:38.219" v="4013"/>
          <ac:spMkLst>
            <pc:docMk/>
            <pc:sldMk cId="1283839285" sldId="308"/>
            <ac:spMk id="208" creationId="{8338C357-6E2A-4144-B9C4-FD88A58D0014}"/>
          </ac:spMkLst>
        </pc:spChg>
        <pc:spChg chg="add mod">
          <ac:chgData name="Khushal Goparaju" userId="1633f124-ef19-4e0c-ad01-b6f63f4413ef" providerId="ADAL" clId="{1E83E795-50B5-46EC-8DC7-C351A98FC667}" dt="2024-02-20T12:34:56.317" v="4146" actId="1076"/>
          <ac:spMkLst>
            <pc:docMk/>
            <pc:sldMk cId="1283839285" sldId="308"/>
            <ac:spMk id="213" creationId="{AB9D8D77-E5B9-4ABE-BF80-5FFF2ECA3AC1}"/>
          </ac:spMkLst>
        </pc:spChg>
        <pc:grpChg chg="add del mod">
          <ac:chgData name="Khushal Goparaju" userId="1633f124-ef19-4e0c-ad01-b6f63f4413ef" providerId="ADAL" clId="{1E83E795-50B5-46EC-8DC7-C351A98FC667}" dt="2024-02-20T12:32:36.056" v="4012"/>
          <ac:grpSpMkLst>
            <pc:docMk/>
            <pc:sldMk cId="1283839285" sldId="308"/>
            <ac:grpSpMk id="13" creationId="{D2720CEC-C6D0-4040-A3A1-D2BE8CFF71AA}"/>
          </ac:grpSpMkLst>
        </pc:grpChg>
        <pc:grpChg chg="add del mod">
          <ac:chgData name="Khushal Goparaju" userId="1633f124-ef19-4e0c-ad01-b6f63f4413ef" providerId="ADAL" clId="{1E83E795-50B5-46EC-8DC7-C351A98FC667}" dt="2024-02-20T12:32:36.056" v="4012"/>
          <ac:grpSpMkLst>
            <pc:docMk/>
            <pc:sldMk cId="1283839285" sldId="308"/>
            <ac:grpSpMk id="19" creationId="{F3343F45-982A-4C4B-9920-41AA5AFFC690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21" creationId="{9D93E81D-9E9C-401D-8A90-1F061659BF67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37" creationId="{820CE5B9-2D3C-47EE-B58B-E6509BFFFC5C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38" creationId="{6E137065-8F80-41B3-8027-05DBB57C9838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39" creationId="{9481BB9A-3C5F-4DA8-85CA-7F5839EDF9A4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40" creationId="{4787DA77-4A76-47AE-9013-EB815BDA3BEE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41" creationId="{2EFC8377-4CAA-4B3A-992E-7F0344B60288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42" creationId="{46D38B7E-2239-4929-9966-25114F95F336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43" creationId="{B8CA5F3C-921B-49C2-B96B-ABED1D6BFC47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44" creationId="{095295BA-0EC0-4389-BDA0-3573F4E24684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45" creationId="{D2E3428C-EEA9-4475-A8DB-32700DE30DD2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46" creationId="{326A5E31-BA14-42C4-9320-126C08B580B1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47" creationId="{4AA4A362-1E7B-46F3-A4B9-28782B6AE5A7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48" creationId="{7FB4DB53-0581-494B-A523-D0EA21EDF848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49" creationId="{98280AE5-B2A0-4839-822E-1CFAB33DFA96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50" creationId="{24CF5E0B-7BF9-4C97-97E5-7B29962F9A5E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51" creationId="{77979A48-629A-4174-BE9F-C3F3A2A92567}"/>
          </ac:grpSpMkLst>
        </pc:grpChg>
        <pc:grpChg chg="add del mod">
          <ac:chgData name="Khushal Goparaju" userId="1633f124-ef19-4e0c-ad01-b6f63f4413ef" providerId="ADAL" clId="{1E83E795-50B5-46EC-8DC7-C351A98FC667}" dt="2024-02-20T12:32:36.056" v="4012"/>
          <ac:grpSpMkLst>
            <pc:docMk/>
            <pc:sldMk cId="1283839285" sldId="308"/>
            <ac:grpSpMk id="88" creationId="{62BAF912-EBC4-4EFB-81F4-AF59451DF8DE}"/>
          </ac:grpSpMkLst>
        </pc:grpChg>
        <pc:grpChg chg="mod">
          <ac:chgData name="Khushal Goparaju" userId="1633f124-ef19-4e0c-ad01-b6f63f4413ef" providerId="ADAL" clId="{1E83E795-50B5-46EC-8DC7-C351A98FC667}" dt="2024-02-20T12:32:32.522" v="4011"/>
          <ac:grpSpMkLst>
            <pc:docMk/>
            <pc:sldMk cId="1283839285" sldId="308"/>
            <ac:grpSpMk id="89" creationId="{050968D3-F9FD-4A3E-9DE0-1A8F84B1DBBC}"/>
          </ac:grpSpMkLst>
        </pc:grpChg>
        <pc:grpChg chg="add mod">
          <ac:chgData name="Khushal Goparaju" userId="1633f124-ef19-4e0c-ad01-b6f63f4413ef" providerId="ADAL" clId="{1E83E795-50B5-46EC-8DC7-C351A98FC667}" dt="2024-02-20T12:34:50.212" v="4145" actId="1076"/>
          <ac:grpSpMkLst>
            <pc:docMk/>
            <pc:sldMk cId="1283839285" sldId="308"/>
            <ac:grpSpMk id="117" creationId="{B00F17C0-2C93-4CB3-8FED-3D3C4CD8B903}"/>
          </ac:grpSpMkLst>
        </pc:grpChg>
        <pc:grpChg chg="add mod">
          <ac:chgData name="Khushal Goparaju" userId="1633f124-ef19-4e0c-ad01-b6f63f4413ef" providerId="ADAL" clId="{1E83E795-50B5-46EC-8DC7-C351A98FC667}" dt="2024-02-20T12:34:50.212" v="4145" actId="1076"/>
          <ac:grpSpMkLst>
            <pc:docMk/>
            <pc:sldMk cId="1283839285" sldId="308"/>
            <ac:grpSpMk id="122" creationId="{D9492F0A-E67A-4C73-8641-358D0B6103AA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24" creationId="{F905A836-6E43-49D8-8DAA-F3DD859AA310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40" creationId="{1EB4B751-C2DF-4077-A073-293D4D2AEEB3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41" creationId="{EB38F36A-7EFB-4ABA-96C9-F9AD8FF09B8F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42" creationId="{FB5B00D8-710C-42DE-B399-A50498CE5143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43" creationId="{75340F42-83C3-47E2-8E51-C14CC620FF52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44" creationId="{57116874-0C25-4D1D-9C8D-C4285D4FC731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45" creationId="{CF1326E2-F5FD-4EE0-9454-D33AF39E1CA4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46" creationId="{56C0558D-A0C4-4279-BB3E-8C7A519C8F40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47" creationId="{5F2E4591-33D3-4EEC-9B4B-A6C99B01D756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48" creationId="{C1A91385-5452-44C2-94A3-9504B3774914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49" creationId="{51098F5D-1E5A-4003-B74B-40B5ACDE57B7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50" creationId="{8208DBE0-5E97-4E3E-B018-3D1670784374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51" creationId="{77B70A62-6F83-4B35-A075-C6EFB7A0CC50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52" creationId="{0414AB41-6FA3-42A1-BE5D-9313E8C33356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53" creationId="{CD9504F7-5913-48FB-9E4A-D9E113832648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54" creationId="{7CFB296A-B6A8-4EEB-B6E8-A6DE523ADB69}"/>
          </ac:grpSpMkLst>
        </pc:grpChg>
        <pc:grpChg chg="add mod">
          <ac:chgData name="Khushal Goparaju" userId="1633f124-ef19-4e0c-ad01-b6f63f4413ef" providerId="ADAL" clId="{1E83E795-50B5-46EC-8DC7-C351A98FC667}" dt="2024-02-20T12:34:50.212" v="4145" actId="1076"/>
          <ac:grpSpMkLst>
            <pc:docMk/>
            <pc:sldMk cId="1283839285" sldId="308"/>
            <ac:grpSpMk id="191" creationId="{15B6C79E-2164-4CD2-92B8-781E514CB13E}"/>
          </ac:grpSpMkLst>
        </pc:grpChg>
        <pc:grpChg chg="mod">
          <ac:chgData name="Khushal Goparaju" userId="1633f124-ef19-4e0c-ad01-b6f63f4413ef" providerId="ADAL" clId="{1E83E795-50B5-46EC-8DC7-C351A98FC667}" dt="2024-02-20T12:32:38.219" v="4013"/>
          <ac:grpSpMkLst>
            <pc:docMk/>
            <pc:sldMk cId="1283839285" sldId="308"/>
            <ac:grpSpMk id="192" creationId="{C28735C6-8B48-467D-AA6A-98C042A02E75}"/>
          </ac:grpSpMkLst>
        </pc:grpChg>
        <pc:cxnChg chg="add del mod">
          <ac:chgData name="Khushal Goparaju" userId="1633f124-ef19-4e0c-ad01-b6f63f4413ef" providerId="ADAL" clId="{1E83E795-50B5-46EC-8DC7-C351A98FC667}" dt="2024-02-20T12:32:36.056" v="4012"/>
          <ac:cxnSpMkLst>
            <pc:docMk/>
            <pc:sldMk cId="1283839285" sldId="308"/>
            <ac:cxnSpMk id="9" creationId="{71F91CF3-B974-4F0F-BD36-34C1C7FBE771}"/>
          </ac:cxnSpMkLst>
        </pc:cxnChg>
        <pc:cxnChg chg="add del mod">
          <ac:chgData name="Khushal Goparaju" userId="1633f124-ef19-4e0c-ad01-b6f63f4413ef" providerId="ADAL" clId="{1E83E795-50B5-46EC-8DC7-C351A98FC667}" dt="2024-02-20T12:32:36.056" v="4012"/>
          <ac:cxnSpMkLst>
            <pc:docMk/>
            <pc:sldMk cId="1283839285" sldId="308"/>
            <ac:cxnSpMk id="10" creationId="{13C4B89B-CF8D-440C-82D3-485B2501D1D7}"/>
          </ac:cxnSpMkLst>
        </pc:cxnChg>
        <pc:cxnChg chg="add del mod">
          <ac:chgData name="Khushal Goparaju" userId="1633f124-ef19-4e0c-ad01-b6f63f4413ef" providerId="ADAL" clId="{1E83E795-50B5-46EC-8DC7-C351A98FC667}" dt="2024-02-20T12:32:36.056" v="4012"/>
          <ac:cxnSpMkLst>
            <pc:docMk/>
            <pc:sldMk cId="1283839285" sldId="308"/>
            <ac:cxnSpMk id="84" creationId="{E9597805-32E0-4610-992B-A9E98E833530}"/>
          </ac:cxnSpMkLst>
        </pc:cxnChg>
        <pc:cxnChg chg="mod">
          <ac:chgData name="Khushal Goparaju" userId="1633f124-ef19-4e0c-ad01-b6f63f4413ef" providerId="ADAL" clId="{1E83E795-50B5-46EC-8DC7-C351A98FC667}" dt="2024-02-20T12:32:32.522" v="4011"/>
          <ac:cxnSpMkLst>
            <pc:docMk/>
            <pc:sldMk cId="1283839285" sldId="308"/>
            <ac:cxnSpMk id="91" creationId="{6A031CB2-BE8A-4D1A-A362-F80BEF8894BB}"/>
          </ac:cxnSpMkLst>
        </pc:cxnChg>
        <pc:cxnChg chg="mod">
          <ac:chgData name="Khushal Goparaju" userId="1633f124-ef19-4e0c-ad01-b6f63f4413ef" providerId="ADAL" clId="{1E83E795-50B5-46EC-8DC7-C351A98FC667}" dt="2024-02-20T12:32:32.522" v="4011"/>
          <ac:cxnSpMkLst>
            <pc:docMk/>
            <pc:sldMk cId="1283839285" sldId="308"/>
            <ac:cxnSpMk id="92" creationId="{E2305F36-47EB-4CB3-8E14-2CE67103081F}"/>
          </ac:cxnSpMkLst>
        </pc:cxnChg>
        <pc:cxnChg chg="mod">
          <ac:chgData name="Khushal Goparaju" userId="1633f124-ef19-4e0c-ad01-b6f63f4413ef" providerId="ADAL" clId="{1E83E795-50B5-46EC-8DC7-C351A98FC667}" dt="2024-02-20T12:32:32.522" v="4011"/>
          <ac:cxnSpMkLst>
            <pc:docMk/>
            <pc:sldMk cId="1283839285" sldId="308"/>
            <ac:cxnSpMk id="93" creationId="{11BF1CA2-2AB3-47B9-BB37-22D64C31F7A3}"/>
          </ac:cxnSpMkLst>
        </pc:cxnChg>
        <pc:cxnChg chg="mod">
          <ac:chgData name="Khushal Goparaju" userId="1633f124-ef19-4e0c-ad01-b6f63f4413ef" providerId="ADAL" clId="{1E83E795-50B5-46EC-8DC7-C351A98FC667}" dt="2024-02-20T12:32:32.522" v="4011"/>
          <ac:cxnSpMkLst>
            <pc:docMk/>
            <pc:sldMk cId="1283839285" sldId="308"/>
            <ac:cxnSpMk id="94" creationId="{49C5E5D8-B903-4827-AFE8-64069275D5B1}"/>
          </ac:cxnSpMkLst>
        </pc:cxnChg>
        <pc:cxnChg chg="mod">
          <ac:chgData name="Khushal Goparaju" userId="1633f124-ef19-4e0c-ad01-b6f63f4413ef" providerId="ADAL" clId="{1E83E795-50B5-46EC-8DC7-C351A98FC667}" dt="2024-02-20T12:32:32.522" v="4011"/>
          <ac:cxnSpMkLst>
            <pc:docMk/>
            <pc:sldMk cId="1283839285" sldId="308"/>
            <ac:cxnSpMk id="95" creationId="{A08F2D8B-F9FC-4D38-AF20-59FE37F4D2EA}"/>
          </ac:cxnSpMkLst>
        </pc:cxnChg>
        <pc:cxnChg chg="mod">
          <ac:chgData name="Khushal Goparaju" userId="1633f124-ef19-4e0c-ad01-b6f63f4413ef" providerId="ADAL" clId="{1E83E795-50B5-46EC-8DC7-C351A98FC667}" dt="2024-02-20T12:32:32.522" v="4011"/>
          <ac:cxnSpMkLst>
            <pc:docMk/>
            <pc:sldMk cId="1283839285" sldId="308"/>
            <ac:cxnSpMk id="96" creationId="{6D05EF0F-1F42-40BD-B73A-57795D17FCF0}"/>
          </ac:cxnSpMkLst>
        </pc:cxnChg>
        <pc:cxnChg chg="mod">
          <ac:chgData name="Khushal Goparaju" userId="1633f124-ef19-4e0c-ad01-b6f63f4413ef" providerId="ADAL" clId="{1E83E795-50B5-46EC-8DC7-C351A98FC667}" dt="2024-02-20T12:32:32.522" v="4011"/>
          <ac:cxnSpMkLst>
            <pc:docMk/>
            <pc:sldMk cId="1283839285" sldId="308"/>
            <ac:cxnSpMk id="106" creationId="{78068B55-7C8D-4981-AFEA-D51403CB385A}"/>
          </ac:cxnSpMkLst>
        </pc:cxnChg>
        <pc:cxnChg chg="mod">
          <ac:chgData name="Khushal Goparaju" userId="1633f124-ef19-4e0c-ad01-b6f63f4413ef" providerId="ADAL" clId="{1E83E795-50B5-46EC-8DC7-C351A98FC667}" dt="2024-02-20T12:32:32.522" v="4011"/>
          <ac:cxnSpMkLst>
            <pc:docMk/>
            <pc:sldMk cId="1283839285" sldId="308"/>
            <ac:cxnSpMk id="107" creationId="{873C2B35-4D73-4D5A-9E2F-C7E9B69A6FDF}"/>
          </ac:cxnSpMkLst>
        </pc:cxnChg>
        <pc:cxnChg chg="mod">
          <ac:chgData name="Khushal Goparaju" userId="1633f124-ef19-4e0c-ad01-b6f63f4413ef" providerId="ADAL" clId="{1E83E795-50B5-46EC-8DC7-C351A98FC667}" dt="2024-02-20T12:32:32.522" v="4011"/>
          <ac:cxnSpMkLst>
            <pc:docMk/>
            <pc:sldMk cId="1283839285" sldId="308"/>
            <ac:cxnSpMk id="108" creationId="{CF4273B4-07D0-49B0-B958-9497BE6A7F6C}"/>
          </ac:cxnSpMkLst>
        </pc:cxnChg>
        <pc:cxnChg chg="mod">
          <ac:chgData name="Khushal Goparaju" userId="1633f124-ef19-4e0c-ad01-b6f63f4413ef" providerId="ADAL" clId="{1E83E795-50B5-46EC-8DC7-C351A98FC667}" dt="2024-02-20T12:32:32.522" v="4011"/>
          <ac:cxnSpMkLst>
            <pc:docMk/>
            <pc:sldMk cId="1283839285" sldId="308"/>
            <ac:cxnSpMk id="109" creationId="{A2425706-065B-409A-B9E1-E711C9C4B1C8}"/>
          </ac:cxnSpMkLst>
        </pc:cxnChg>
        <pc:cxnChg chg="add mod">
          <ac:chgData name="Khushal Goparaju" userId="1633f124-ef19-4e0c-ad01-b6f63f4413ef" providerId="ADAL" clId="{1E83E795-50B5-46EC-8DC7-C351A98FC667}" dt="2024-02-20T12:34:50.212" v="4145" actId="1076"/>
          <ac:cxnSpMkLst>
            <pc:docMk/>
            <pc:sldMk cId="1283839285" sldId="308"/>
            <ac:cxnSpMk id="113" creationId="{3E0211DB-A49B-4219-A3D7-6FBA72B3D414}"/>
          </ac:cxnSpMkLst>
        </pc:cxnChg>
        <pc:cxnChg chg="add mod">
          <ac:chgData name="Khushal Goparaju" userId="1633f124-ef19-4e0c-ad01-b6f63f4413ef" providerId="ADAL" clId="{1E83E795-50B5-46EC-8DC7-C351A98FC667}" dt="2024-02-20T12:34:50.212" v="4145" actId="1076"/>
          <ac:cxnSpMkLst>
            <pc:docMk/>
            <pc:sldMk cId="1283839285" sldId="308"/>
            <ac:cxnSpMk id="114" creationId="{BB0E809A-4CA0-4C76-9EB9-A17EE070AE71}"/>
          </ac:cxnSpMkLst>
        </pc:cxnChg>
        <pc:cxnChg chg="add mod">
          <ac:chgData name="Khushal Goparaju" userId="1633f124-ef19-4e0c-ad01-b6f63f4413ef" providerId="ADAL" clId="{1E83E795-50B5-46EC-8DC7-C351A98FC667}" dt="2024-02-20T12:34:50.212" v="4145" actId="1076"/>
          <ac:cxnSpMkLst>
            <pc:docMk/>
            <pc:sldMk cId="1283839285" sldId="308"/>
            <ac:cxnSpMk id="187" creationId="{3F8D01FB-4CC0-4193-8315-B6F5BB20D638}"/>
          </ac:cxnSpMkLst>
        </pc:cxnChg>
        <pc:cxnChg chg="mod">
          <ac:chgData name="Khushal Goparaju" userId="1633f124-ef19-4e0c-ad01-b6f63f4413ef" providerId="ADAL" clId="{1E83E795-50B5-46EC-8DC7-C351A98FC667}" dt="2024-02-20T12:32:38.219" v="4013"/>
          <ac:cxnSpMkLst>
            <pc:docMk/>
            <pc:sldMk cId="1283839285" sldId="308"/>
            <ac:cxnSpMk id="194" creationId="{93D1B208-FCE8-46C9-9646-5BA12B6566A6}"/>
          </ac:cxnSpMkLst>
        </pc:cxnChg>
        <pc:cxnChg chg="mod">
          <ac:chgData name="Khushal Goparaju" userId="1633f124-ef19-4e0c-ad01-b6f63f4413ef" providerId="ADAL" clId="{1E83E795-50B5-46EC-8DC7-C351A98FC667}" dt="2024-02-20T12:32:38.219" v="4013"/>
          <ac:cxnSpMkLst>
            <pc:docMk/>
            <pc:sldMk cId="1283839285" sldId="308"/>
            <ac:cxnSpMk id="195" creationId="{46A51BA4-4BC3-4B46-AE66-1DB248E4FCB2}"/>
          </ac:cxnSpMkLst>
        </pc:cxnChg>
        <pc:cxnChg chg="mod">
          <ac:chgData name="Khushal Goparaju" userId="1633f124-ef19-4e0c-ad01-b6f63f4413ef" providerId="ADAL" clId="{1E83E795-50B5-46EC-8DC7-C351A98FC667}" dt="2024-02-20T12:32:38.219" v="4013"/>
          <ac:cxnSpMkLst>
            <pc:docMk/>
            <pc:sldMk cId="1283839285" sldId="308"/>
            <ac:cxnSpMk id="196" creationId="{83334E42-F8F9-4B13-970A-46C68B6F237E}"/>
          </ac:cxnSpMkLst>
        </pc:cxnChg>
        <pc:cxnChg chg="mod">
          <ac:chgData name="Khushal Goparaju" userId="1633f124-ef19-4e0c-ad01-b6f63f4413ef" providerId="ADAL" clId="{1E83E795-50B5-46EC-8DC7-C351A98FC667}" dt="2024-02-20T12:32:38.219" v="4013"/>
          <ac:cxnSpMkLst>
            <pc:docMk/>
            <pc:sldMk cId="1283839285" sldId="308"/>
            <ac:cxnSpMk id="197" creationId="{8C3BCC7B-E9A5-4273-9563-0A4C9AD1D0B0}"/>
          </ac:cxnSpMkLst>
        </pc:cxnChg>
        <pc:cxnChg chg="mod">
          <ac:chgData name="Khushal Goparaju" userId="1633f124-ef19-4e0c-ad01-b6f63f4413ef" providerId="ADAL" clId="{1E83E795-50B5-46EC-8DC7-C351A98FC667}" dt="2024-02-20T12:32:38.219" v="4013"/>
          <ac:cxnSpMkLst>
            <pc:docMk/>
            <pc:sldMk cId="1283839285" sldId="308"/>
            <ac:cxnSpMk id="198" creationId="{0C77D3DC-BDDA-4AB8-8CBC-72471AC1B5FA}"/>
          </ac:cxnSpMkLst>
        </pc:cxnChg>
        <pc:cxnChg chg="mod">
          <ac:chgData name="Khushal Goparaju" userId="1633f124-ef19-4e0c-ad01-b6f63f4413ef" providerId="ADAL" clId="{1E83E795-50B5-46EC-8DC7-C351A98FC667}" dt="2024-02-20T12:32:38.219" v="4013"/>
          <ac:cxnSpMkLst>
            <pc:docMk/>
            <pc:sldMk cId="1283839285" sldId="308"/>
            <ac:cxnSpMk id="199" creationId="{F6D89449-7356-431B-8D55-E00A1548820D}"/>
          </ac:cxnSpMkLst>
        </pc:cxnChg>
        <pc:cxnChg chg="mod">
          <ac:chgData name="Khushal Goparaju" userId="1633f124-ef19-4e0c-ad01-b6f63f4413ef" providerId="ADAL" clId="{1E83E795-50B5-46EC-8DC7-C351A98FC667}" dt="2024-02-20T12:32:38.219" v="4013"/>
          <ac:cxnSpMkLst>
            <pc:docMk/>
            <pc:sldMk cId="1283839285" sldId="308"/>
            <ac:cxnSpMk id="209" creationId="{63088812-F059-4715-8857-41FC5C90CCB2}"/>
          </ac:cxnSpMkLst>
        </pc:cxnChg>
        <pc:cxnChg chg="mod">
          <ac:chgData name="Khushal Goparaju" userId="1633f124-ef19-4e0c-ad01-b6f63f4413ef" providerId="ADAL" clId="{1E83E795-50B5-46EC-8DC7-C351A98FC667}" dt="2024-02-20T12:32:38.219" v="4013"/>
          <ac:cxnSpMkLst>
            <pc:docMk/>
            <pc:sldMk cId="1283839285" sldId="308"/>
            <ac:cxnSpMk id="210" creationId="{BF25DA1A-9BDB-49AB-8A4E-F7AEB9799145}"/>
          </ac:cxnSpMkLst>
        </pc:cxnChg>
        <pc:cxnChg chg="mod">
          <ac:chgData name="Khushal Goparaju" userId="1633f124-ef19-4e0c-ad01-b6f63f4413ef" providerId="ADAL" clId="{1E83E795-50B5-46EC-8DC7-C351A98FC667}" dt="2024-02-20T12:32:38.219" v="4013"/>
          <ac:cxnSpMkLst>
            <pc:docMk/>
            <pc:sldMk cId="1283839285" sldId="308"/>
            <ac:cxnSpMk id="211" creationId="{000D431D-F77F-46E9-A880-29E92C21F51F}"/>
          </ac:cxnSpMkLst>
        </pc:cxnChg>
        <pc:cxnChg chg="mod">
          <ac:chgData name="Khushal Goparaju" userId="1633f124-ef19-4e0c-ad01-b6f63f4413ef" providerId="ADAL" clId="{1E83E795-50B5-46EC-8DC7-C351A98FC667}" dt="2024-02-20T12:32:38.219" v="4013"/>
          <ac:cxnSpMkLst>
            <pc:docMk/>
            <pc:sldMk cId="1283839285" sldId="308"/>
            <ac:cxnSpMk id="212" creationId="{DA9BA316-7A58-4242-9534-AEBEF7DD5602}"/>
          </ac:cxnSpMkLst>
        </pc:cxnChg>
      </pc:sldChg>
      <pc:sldChg chg="addSp delSp modSp add mod chgLayout">
        <pc:chgData name="Khushal Goparaju" userId="1633f124-ef19-4e0c-ad01-b6f63f4413ef" providerId="ADAL" clId="{1E83E795-50B5-46EC-8DC7-C351A98FC667}" dt="2024-02-20T13:04:37.542" v="5098" actId="478"/>
        <pc:sldMkLst>
          <pc:docMk/>
          <pc:sldMk cId="838941016" sldId="309"/>
        </pc:sldMkLst>
        <pc:spChg chg="del">
          <ac:chgData name="Khushal Goparaju" userId="1633f124-ef19-4e0c-ad01-b6f63f4413ef" providerId="ADAL" clId="{1E83E795-50B5-46EC-8DC7-C351A98FC667}" dt="2024-02-20T12:51:41.579" v="4147" actId="700"/>
          <ac:spMkLst>
            <pc:docMk/>
            <pc:sldMk cId="838941016" sldId="309"/>
            <ac:spMk id="2" creationId="{066A9120-7129-4391-B1D6-51DC6FBF82C2}"/>
          </ac:spMkLst>
        </pc:spChg>
        <pc:spChg chg="add mod ord">
          <ac:chgData name="Khushal Goparaju" userId="1633f124-ef19-4e0c-ad01-b6f63f4413ef" providerId="ADAL" clId="{1E83E795-50B5-46EC-8DC7-C351A98FC667}" dt="2024-02-20T12:57:59.864" v="4386" actId="15"/>
          <ac:spMkLst>
            <pc:docMk/>
            <pc:sldMk cId="838941016" sldId="309"/>
            <ac:spMk id="3" creationId="{800110EC-9A11-42D6-A002-CD920F62B7B8}"/>
          </ac:spMkLst>
        </pc:spChg>
        <pc:spChg chg="mod ord">
          <ac:chgData name="Khushal Goparaju" userId="1633f124-ef19-4e0c-ad01-b6f63f4413ef" providerId="ADAL" clId="{1E83E795-50B5-46EC-8DC7-C351A98FC667}" dt="2024-02-20T12:51:41.579" v="4147" actId="700"/>
          <ac:spMkLst>
            <pc:docMk/>
            <pc:sldMk cId="838941016" sldId="309"/>
            <ac:spMk id="4" creationId="{3D45D047-3C4E-4630-A55D-4053E2B49B30}"/>
          </ac:spMkLst>
        </pc:spChg>
        <pc:spChg chg="mod ord">
          <ac:chgData name="Khushal Goparaju" userId="1633f124-ef19-4e0c-ad01-b6f63f4413ef" providerId="ADAL" clId="{1E83E795-50B5-46EC-8DC7-C351A98FC667}" dt="2024-02-20T12:51:41.579" v="4147" actId="700"/>
          <ac:spMkLst>
            <pc:docMk/>
            <pc:sldMk cId="838941016" sldId="309"/>
            <ac:spMk id="5" creationId="{E3420A52-6F13-4797-A1CF-12C485C0F065}"/>
          </ac:spMkLst>
        </pc:spChg>
        <pc:spChg chg="add mod ord">
          <ac:chgData name="Khushal Goparaju" userId="1633f124-ef19-4e0c-ad01-b6f63f4413ef" providerId="ADAL" clId="{1E83E795-50B5-46EC-8DC7-C351A98FC667}" dt="2024-02-20T12:51:41.579" v="4147" actId="700"/>
          <ac:spMkLst>
            <pc:docMk/>
            <pc:sldMk cId="838941016" sldId="309"/>
            <ac:spMk id="6" creationId="{2F7834C7-83D0-4F4F-BF5B-F68706273731}"/>
          </ac:spMkLst>
        </pc:spChg>
        <pc:spChg chg="del">
          <ac:chgData name="Khushal Goparaju" userId="1633f124-ef19-4e0c-ad01-b6f63f4413ef" providerId="ADAL" clId="{1E83E795-50B5-46EC-8DC7-C351A98FC667}" dt="2024-02-20T13:04:37.542" v="5098" actId="478"/>
          <ac:spMkLst>
            <pc:docMk/>
            <pc:sldMk cId="838941016" sldId="309"/>
            <ac:spMk id="14" creationId="{AE648767-9BE2-48E4-B5A4-78010AECE429}"/>
          </ac:spMkLst>
        </pc:spChg>
      </pc:sldChg>
      <pc:sldChg chg="addSp delSp modSp add mod">
        <pc:chgData name="Khushal Goparaju" userId="1633f124-ef19-4e0c-ad01-b6f63f4413ef" providerId="ADAL" clId="{1E83E795-50B5-46EC-8DC7-C351A98FC667}" dt="2024-02-20T13:08:06.140" v="5113" actId="1076"/>
        <pc:sldMkLst>
          <pc:docMk/>
          <pc:sldMk cId="2337425844" sldId="310"/>
        </pc:sldMkLst>
        <pc:spChg chg="mod">
          <ac:chgData name="Khushal Goparaju" userId="1633f124-ef19-4e0c-ad01-b6f63f4413ef" providerId="ADAL" clId="{1E83E795-50B5-46EC-8DC7-C351A98FC667}" dt="2024-02-20T07:40:07.635" v="3643" actId="20577"/>
          <ac:spMkLst>
            <pc:docMk/>
            <pc:sldMk cId="2337425844" sldId="310"/>
            <ac:spMk id="4" creationId="{3D45D047-3C4E-4630-A55D-4053E2B49B30}"/>
          </ac:spMkLst>
        </pc:spChg>
        <pc:spChg chg="add mod">
          <ac:chgData name="Khushal Goparaju" userId="1633f124-ef19-4e0c-ad01-b6f63f4413ef" providerId="ADAL" clId="{1E83E795-50B5-46EC-8DC7-C351A98FC667}" dt="2024-02-20T13:04:22.585" v="5096" actId="20577"/>
          <ac:spMkLst>
            <pc:docMk/>
            <pc:sldMk cId="2337425844" sldId="310"/>
            <ac:spMk id="6" creationId="{4CCD50B7-EBFD-4359-ADB0-CB0E29A74312}"/>
          </ac:spMkLst>
        </pc:spChg>
        <pc:spChg chg="add mod">
          <ac:chgData name="Khushal Goparaju" userId="1633f124-ef19-4e0c-ad01-b6f63f4413ef" providerId="ADAL" clId="{1E83E795-50B5-46EC-8DC7-C351A98FC667}" dt="2024-02-20T13:07:51.677" v="5111" actId="1076"/>
          <ac:spMkLst>
            <pc:docMk/>
            <pc:sldMk cId="2337425844" sldId="310"/>
            <ac:spMk id="12" creationId="{903DE546-7F95-49EB-9735-9FFED74FBC3F}"/>
          </ac:spMkLst>
        </pc:spChg>
        <pc:spChg chg="del">
          <ac:chgData name="Khushal Goparaju" userId="1633f124-ef19-4e0c-ad01-b6f63f4413ef" providerId="ADAL" clId="{1E83E795-50B5-46EC-8DC7-C351A98FC667}" dt="2024-02-20T13:04:47.074" v="5100" actId="478"/>
          <ac:spMkLst>
            <pc:docMk/>
            <pc:sldMk cId="2337425844" sldId="310"/>
            <ac:spMk id="14" creationId="{AE648767-9BE2-48E4-B5A4-78010AECE429}"/>
          </ac:spMkLst>
        </pc:spChg>
        <pc:picChg chg="add mod">
          <ac:chgData name="Khushal Goparaju" userId="1633f124-ef19-4e0c-ad01-b6f63f4413ef" providerId="ADAL" clId="{1E83E795-50B5-46EC-8DC7-C351A98FC667}" dt="2024-02-20T13:06:13.077" v="5109" actId="1076"/>
          <ac:picMkLst>
            <pc:docMk/>
            <pc:sldMk cId="2337425844" sldId="310"/>
            <ac:picMk id="7" creationId="{0AB19EDF-1DE6-4BF8-AAF3-708EE058E1D2}"/>
          </ac:picMkLst>
        </pc:picChg>
        <pc:picChg chg="add del mod">
          <ac:chgData name="Khushal Goparaju" userId="1633f124-ef19-4e0c-ad01-b6f63f4413ef" providerId="ADAL" clId="{1E83E795-50B5-46EC-8DC7-C351A98FC667}" dt="2024-02-20T13:06:10.538" v="5108" actId="478"/>
          <ac:picMkLst>
            <pc:docMk/>
            <pc:sldMk cId="2337425844" sldId="310"/>
            <ac:picMk id="9" creationId="{6385EE47-E7E0-49E7-931A-E5655C40AB5F}"/>
          </ac:picMkLst>
        </pc:picChg>
        <pc:picChg chg="add mod">
          <ac:chgData name="Khushal Goparaju" userId="1633f124-ef19-4e0c-ad01-b6f63f4413ef" providerId="ADAL" clId="{1E83E795-50B5-46EC-8DC7-C351A98FC667}" dt="2024-02-20T13:08:06.140" v="5113" actId="1076"/>
          <ac:picMkLst>
            <pc:docMk/>
            <pc:sldMk cId="2337425844" sldId="310"/>
            <ac:picMk id="13" creationId="{0EA081C3-625B-4C08-9557-D86CE3AB4861}"/>
          </ac:picMkLst>
        </pc:picChg>
      </pc:sldChg>
      <pc:sldChg chg="addSp delSp modSp add mod">
        <pc:chgData name="Khushal Goparaju" userId="1633f124-ef19-4e0c-ad01-b6f63f4413ef" providerId="ADAL" clId="{1E83E795-50B5-46EC-8DC7-C351A98FC667}" dt="2024-02-20T13:17:34.089" v="5539" actId="478"/>
        <pc:sldMkLst>
          <pc:docMk/>
          <pc:sldMk cId="3715221871" sldId="311"/>
        </pc:sldMkLst>
        <pc:spChg chg="mod">
          <ac:chgData name="Khushal Goparaju" userId="1633f124-ef19-4e0c-ad01-b6f63f4413ef" providerId="ADAL" clId="{1E83E795-50B5-46EC-8DC7-C351A98FC667}" dt="2024-02-20T13:08:34.602" v="5137" actId="20577"/>
          <ac:spMkLst>
            <pc:docMk/>
            <pc:sldMk cId="3715221871" sldId="311"/>
            <ac:spMk id="4" creationId="{3D45D047-3C4E-4630-A55D-4053E2B49B30}"/>
          </ac:spMkLst>
        </pc:spChg>
        <pc:spChg chg="add mod">
          <ac:chgData name="Khushal Goparaju" userId="1633f124-ef19-4e0c-ad01-b6f63f4413ef" providerId="ADAL" clId="{1E83E795-50B5-46EC-8DC7-C351A98FC667}" dt="2024-02-20T13:12:03.918" v="5374" actId="20577"/>
          <ac:spMkLst>
            <pc:docMk/>
            <pc:sldMk cId="3715221871" sldId="311"/>
            <ac:spMk id="7" creationId="{8484E230-0E65-40E7-B640-B7218F57699B}"/>
          </ac:spMkLst>
        </pc:spChg>
        <pc:spChg chg="del">
          <ac:chgData name="Khushal Goparaju" userId="1633f124-ef19-4e0c-ad01-b6f63f4413ef" providerId="ADAL" clId="{1E83E795-50B5-46EC-8DC7-C351A98FC667}" dt="2024-02-20T13:17:34.089" v="5539" actId="478"/>
          <ac:spMkLst>
            <pc:docMk/>
            <pc:sldMk cId="3715221871" sldId="311"/>
            <ac:spMk id="14" creationId="{AE648767-9BE2-48E4-B5A4-78010AECE429}"/>
          </ac:spMkLst>
        </pc:spChg>
        <pc:picChg chg="add mod">
          <ac:chgData name="Khushal Goparaju" userId="1633f124-ef19-4e0c-ad01-b6f63f4413ef" providerId="ADAL" clId="{1E83E795-50B5-46EC-8DC7-C351A98FC667}" dt="2024-02-20T13:09:13.585" v="5142" actId="1076"/>
          <ac:picMkLst>
            <pc:docMk/>
            <pc:sldMk cId="3715221871" sldId="311"/>
            <ac:picMk id="6" creationId="{8D16D565-D8C3-4D8D-A783-4879062DC3CF}"/>
          </ac:picMkLst>
        </pc:picChg>
      </pc:sldChg>
      <pc:sldChg chg="addSp delSp modSp add mod modClrScheme modAnim chgLayout">
        <pc:chgData name="Khushal Goparaju" userId="1633f124-ef19-4e0c-ad01-b6f63f4413ef" providerId="ADAL" clId="{1E83E795-50B5-46EC-8DC7-C351A98FC667}" dt="2024-02-20T13:45:22.411" v="6918" actId="1076"/>
        <pc:sldMkLst>
          <pc:docMk/>
          <pc:sldMk cId="2483774212" sldId="312"/>
        </pc:sldMkLst>
        <pc:spChg chg="del">
          <ac:chgData name="Khushal Goparaju" userId="1633f124-ef19-4e0c-ad01-b6f63f4413ef" providerId="ADAL" clId="{1E83E795-50B5-46EC-8DC7-C351A98FC667}" dt="2024-02-20T13:18:54.089" v="5571" actId="700"/>
          <ac:spMkLst>
            <pc:docMk/>
            <pc:sldMk cId="2483774212" sldId="312"/>
            <ac:spMk id="2" creationId="{066A9120-7129-4391-B1D6-51DC6FBF82C2}"/>
          </ac:spMkLst>
        </pc:spChg>
        <pc:spChg chg="add mod ord">
          <ac:chgData name="Khushal Goparaju" userId="1633f124-ef19-4e0c-ad01-b6f63f4413ef" providerId="ADAL" clId="{1E83E795-50B5-46EC-8DC7-C351A98FC667}" dt="2024-02-20T13:23:21.873" v="5925" actId="21"/>
          <ac:spMkLst>
            <pc:docMk/>
            <pc:sldMk cId="2483774212" sldId="312"/>
            <ac:spMk id="3" creationId="{1524EEA4-C2FE-4597-9944-D967B3874562}"/>
          </ac:spMkLst>
        </pc:spChg>
        <pc:spChg chg="mod ord">
          <ac:chgData name="Khushal Goparaju" userId="1633f124-ef19-4e0c-ad01-b6f63f4413ef" providerId="ADAL" clId="{1E83E795-50B5-46EC-8DC7-C351A98FC667}" dt="2024-02-20T13:23:16.266" v="5924" actId="700"/>
          <ac:spMkLst>
            <pc:docMk/>
            <pc:sldMk cId="2483774212" sldId="312"/>
            <ac:spMk id="4" creationId="{3D45D047-3C4E-4630-A55D-4053E2B49B30}"/>
          </ac:spMkLst>
        </pc:spChg>
        <pc:spChg chg="mod ord">
          <ac:chgData name="Khushal Goparaju" userId="1633f124-ef19-4e0c-ad01-b6f63f4413ef" providerId="ADAL" clId="{1E83E795-50B5-46EC-8DC7-C351A98FC667}" dt="2024-02-20T13:23:16.266" v="5924" actId="700"/>
          <ac:spMkLst>
            <pc:docMk/>
            <pc:sldMk cId="2483774212" sldId="312"/>
            <ac:spMk id="5" creationId="{E3420A52-6F13-4797-A1CF-12C485C0F065}"/>
          </ac:spMkLst>
        </pc:spChg>
        <pc:spChg chg="add del mod ord">
          <ac:chgData name="Khushal Goparaju" userId="1633f124-ef19-4e0c-ad01-b6f63f4413ef" providerId="ADAL" clId="{1E83E795-50B5-46EC-8DC7-C351A98FC667}" dt="2024-02-20T13:23:16.266" v="5924" actId="700"/>
          <ac:spMkLst>
            <pc:docMk/>
            <pc:sldMk cId="2483774212" sldId="312"/>
            <ac:spMk id="6" creationId="{54BDEFE2-F56C-4AC5-B32D-FDDDF81BF8F5}"/>
          </ac:spMkLst>
        </pc:spChg>
        <pc:spChg chg="add del mod">
          <ac:chgData name="Khushal Goparaju" userId="1633f124-ef19-4e0c-ad01-b6f63f4413ef" providerId="ADAL" clId="{1E83E795-50B5-46EC-8DC7-C351A98FC667}" dt="2024-02-20T13:23:08.339" v="5923"/>
          <ac:spMkLst>
            <pc:docMk/>
            <pc:sldMk cId="2483774212" sldId="312"/>
            <ac:spMk id="9" creationId="{E071C765-826B-491C-AEF6-0C69A699CA25}"/>
          </ac:spMkLst>
        </pc:spChg>
        <pc:spChg chg="add del mod">
          <ac:chgData name="Khushal Goparaju" userId="1633f124-ef19-4e0c-ad01-b6f63f4413ef" providerId="ADAL" clId="{1E83E795-50B5-46EC-8DC7-C351A98FC667}" dt="2024-02-20T13:23:08.339" v="5923"/>
          <ac:spMkLst>
            <pc:docMk/>
            <pc:sldMk cId="2483774212" sldId="312"/>
            <ac:spMk id="10" creationId="{514410D3-B0EF-414B-B927-52C42B313DA7}"/>
          </ac:spMkLst>
        </pc:spChg>
        <pc:spChg chg="add del mod">
          <ac:chgData name="Khushal Goparaju" userId="1633f124-ef19-4e0c-ad01-b6f63f4413ef" providerId="ADAL" clId="{1E83E795-50B5-46EC-8DC7-C351A98FC667}" dt="2024-02-20T13:23:08.339" v="5923"/>
          <ac:spMkLst>
            <pc:docMk/>
            <pc:sldMk cId="2483774212" sldId="312"/>
            <ac:spMk id="13" creationId="{90FE1CA2-32EB-4D61-9362-DEB07F104F88}"/>
          </ac:spMkLst>
        </pc:spChg>
        <pc:spChg chg="del">
          <ac:chgData name="Khushal Goparaju" userId="1633f124-ef19-4e0c-ad01-b6f63f4413ef" providerId="ADAL" clId="{1E83E795-50B5-46EC-8DC7-C351A98FC667}" dt="2024-02-20T13:05:05.920" v="5104" actId="478"/>
          <ac:spMkLst>
            <pc:docMk/>
            <pc:sldMk cId="2483774212" sldId="312"/>
            <ac:spMk id="14" creationId="{AE648767-9BE2-48E4-B5A4-78010AECE429}"/>
          </ac:spMkLst>
        </pc:spChg>
        <pc:spChg chg="add del mod">
          <ac:chgData name="Khushal Goparaju" userId="1633f124-ef19-4e0c-ad01-b6f63f4413ef" providerId="ADAL" clId="{1E83E795-50B5-46EC-8DC7-C351A98FC667}" dt="2024-02-20T13:23:08.339" v="5923"/>
          <ac:spMkLst>
            <pc:docMk/>
            <pc:sldMk cId="2483774212" sldId="312"/>
            <ac:spMk id="16" creationId="{56E2CDC9-95C2-459D-ABEE-1F5DA9314B77}"/>
          </ac:spMkLst>
        </pc:spChg>
        <pc:spChg chg="add del mod">
          <ac:chgData name="Khushal Goparaju" userId="1633f124-ef19-4e0c-ad01-b6f63f4413ef" providerId="ADAL" clId="{1E83E795-50B5-46EC-8DC7-C351A98FC667}" dt="2024-02-20T13:23:08.339" v="5923"/>
          <ac:spMkLst>
            <pc:docMk/>
            <pc:sldMk cId="2483774212" sldId="312"/>
            <ac:spMk id="17" creationId="{A66A6A9F-82DF-4C7F-8DA6-C5516A6F635F}"/>
          </ac:spMkLst>
        </pc:spChg>
        <pc:spChg chg="add del mod">
          <ac:chgData name="Khushal Goparaju" userId="1633f124-ef19-4e0c-ad01-b6f63f4413ef" providerId="ADAL" clId="{1E83E795-50B5-46EC-8DC7-C351A98FC667}" dt="2024-02-20T13:23:08.339" v="5923"/>
          <ac:spMkLst>
            <pc:docMk/>
            <pc:sldMk cId="2483774212" sldId="312"/>
            <ac:spMk id="18" creationId="{688C5B81-F570-4F32-8E6A-9B1B8CF156A2}"/>
          </ac:spMkLst>
        </pc:spChg>
        <pc:spChg chg="add del mod">
          <ac:chgData name="Khushal Goparaju" userId="1633f124-ef19-4e0c-ad01-b6f63f4413ef" providerId="ADAL" clId="{1E83E795-50B5-46EC-8DC7-C351A98FC667}" dt="2024-02-20T13:23:08.339" v="5923"/>
          <ac:spMkLst>
            <pc:docMk/>
            <pc:sldMk cId="2483774212" sldId="312"/>
            <ac:spMk id="19" creationId="{546621BE-16DF-4E14-B33B-B4B6036AF4AF}"/>
          </ac:spMkLst>
        </pc:spChg>
        <pc:spChg chg="add del mod">
          <ac:chgData name="Khushal Goparaju" userId="1633f124-ef19-4e0c-ad01-b6f63f4413ef" providerId="ADAL" clId="{1E83E795-50B5-46EC-8DC7-C351A98FC667}" dt="2024-02-20T13:23:08.339" v="5923"/>
          <ac:spMkLst>
            <pc:docMk/>
            <pc:sldMk cId="2483774212" sldId="312"/>
            <ac:spMk id="20" creationId="{C12F1621-E263-46C0-94BE-218ACBAB79A4}"/>
          </ac:spMkLst>
        </pc:spChg>
        <pc:spChg chg="add del mod">
          <ac:chgData name="Khushal Goparaju" userId="1633f124-ef19-4e0c-ad01-b6f63f4413ef" providerId="ADAL" clId="{1E83E795-50B5-46EC-8DC7-C351A98FC667}" dt="2024-02-20T13:23:08.339" v="5923"/>
          <ac:spMkLst>
            <pc:docMk/>
            <pc:sldMk cId="2483774212" sldId="312"/>
            <ac:spMk id="21" creationId="{A8C498D3-50F8-4D9B-8994-93E16894E345}"/>
          </ac:spMkLst>
        </pc:spChg>
        <pc:spChg chg="add del mod">
          <ac:chgData name="Khushal Goparaju" userId="1633f124-ef19-4e0c-ad01-b6f63f4413ef" providerId="ADAL" clId="{1E83E795-50B5-46EC-8DC7-C351A98FC667}" dt="2024-02-20T13:23:08.339" v="5923"/>
          <ac:spMkLst>
            <pc:docMk/>
            <pc:sldMk cId="2483774212" sldId="312"/>
            <ac:spMk id="22" creationId="{6449BCC6-4497-417A-9DEF-2ABE60731012}"/>
          </ac:spMkLst>
        </pc:spChg>
        <pc:spChg chg="add mod">
          <ac:chgData name="Khushal Goparaju" userId="1633f124-ef19-4e0c-ad01-b6f63f4413ef" providerId="ADAL" clId="{1E83E795-50B5-46EC-8DC7-C351A98FC667}" dt="2024-02-20T13:23:07.436" v="5922" actId="571"/>
          <ac:spMkLst>
            <pc:docMk/>
            <pc:sldMk cId="2483774212" sldId="312"/>
            <ac:spMk id="24" creationId="{C4044135-17E7-46E8-B616-4186AE1A4857}"/>
          </ac:spMkLst>
        </pc:spChg>
        <pc:spChg chg="add mod">
          <ac:chgData name="Khushal Goparaju" userId="1633f124-ef19-4e0c-ad01-b6f63f4413ef" providerId="ADAL" clId="{1E83E795-50B5-46EC-8DC7-C351A98FC667}" dt="2024-02-20T13:23:07.436" v="5922" actId="571"/>
          <ac:spMkLst>
            <pc:docMk/>
            <pc:sldMk cId="2483774212" sldId="312"/>
            <ac:spMk id="25" creationId="{EF39C4D7-AB83-49DC-847D-C53B173AC64A}"/>
          </ac:spMkLst>
        </pc:spChg>
        <pc:spChg chg="add mod">
          <ac:chgData name="Khushal Goparaju" userId="1633f124-ef19-4e0c-ad01-b6f63f4413ef" providerId="ADAL" clId="{1E83E795-50B5-46EC-8DC7-C351A98FC667}" dt="2024-02-20T13:23:07.436" v="5922" actId="571"/>
          <ac:spMkLst>
            <pc:docMk/>
            <pc:sldMk cId="2483774212" sldId="312"/>
            <ac:spMk id="28" creationId="{B9B6F640-5E0D-47B2-A8FF-F7C566A3CB5E}"/>
          </ac:spMkLst>
        </pc:spChg>
        <pc:spChg chg="add mod">
          <ac:chgData name="Khushal Goparaju" userId="1633f124-ef19-4e0c-ad01-b6f63f4413ef" providerId="ADAL" clId="{1E83E795-50B5-46EC-8DC7-C351A98FC667}" dt="2024-02-20T13:23:07.436" v="5922" actId="571"/>
          <ac:spMkLst>
            <pc:docMk/>
            <pc:sldMk cId="2483774212" sldId="312"/>
            <ac:spMk id="30" creationId="{F48205C6-BCA6-41A6-96B3-D5D6BC6EF20B}"/>
          </ac:spMkLst>
        </pc:spChg>
        <pc:spChg chg="add mod">
          <ac:chgData name="Khushal Goparaju" userId="1633f124-ef19-4e0c-ad01-b6f63f4413ef" providerId="ADAL" clId="{1E83E795-50B5-46EC-8DC7-C351A98FC667}" dt="2024-02-20T13:23:07.436" v="5922" actId="571"/>
          <ac:spMkLst>
            <pc:docMk/>
            <pc:sldMk cId="2483774212" sldId="312"/>
            <ac:spMk id="31" creationId="{825D33F8-88E7-4BC8-9652-4E538C67EEE9}"/>
          </ac:spMkLst>
        </pc:spChg>
        <pc:spChg chg="add mod">
          <ac:chgData name="Khushal Goparaju" userId="1633f124-ef19-4e0c-ad01-b6f63f4413ef" providerId="ADAL" clId="{1E83E795-50B5-46EC-8DC7-C351A98FC667}" dt="2024-02-20T13:23:07.436" v="5922" actId="571"/>
          <ac:spMkLst>
            <pc:docMk/>
            <pc:sldMk cId="2483774212" sldId="312"/>
            <ac:spMk id="32" creationId="{481BF231-F716-41E5-827C-B2FF824465EA}"/>
          </ac:spMkLst>
        </pc:spChg>
        <pc:spChg chg="add mod">
          <ac:chgData name="Khushal Goparaju" userId="1633f124-ef19-4e0c-ad01-b6f63f4413ef" providerId="ADAL" clId="{1E83E795-50B5-46EC-8DC7-C351A98FC667}" dt="2024-02-20T13:23:07.436" v="5922" actId="571"/>
          <ac:spMkLst>
            <pc:docMk/>
            <pc:sldMk cId="2483774212" sldId="312"/>
            <ac:spMk id="33" creationId="{3C33FA0A-9DFB-46D4-9ED5-305C76283F42}"/>
          </ac:spMkLst>
        </pc:spChg>
        <pc:spChg chg="add mod">
          <ac:chgData name="Khushal Goparaju" userId="1633f124-ef19-4e0c-ad01-b6f63f4413ef" providerId="ADAL" clId="{1E83E795-50B5-46EC-8DC7-C351A98FC667}" dt="2024-02-20T13:23:07.436" v="5922" actId="571"/>
          <ac:spMkLst>
            <pc:docMk/>
            <pc:sldMk cId="2483774212" sldId="312"/>
            <ac:spMk id="34" creationId="{55A00A5D-6026-45F0-92FB-89A5D30924B7}"/>
          </ac:spMkLst>
        </pc:spChg>
        <pc:spChg chg="add mod">
          <ac:chgData name="Khushal Goparaju" userId="1633f124-ef19-4e0c-ad01-b6f63f4413ef" providerId="ADAL" clId="{1E83E795-50B5-46EC-8DC7-C351A98FC667}" dt="2024-02-20T13:23:07.436" v="5922" actId="571"/>
          <ac:spMkLst>
            <pc:docMk/>
            <pc:sldMk cId="2483774212" sldId="312"/>
            <ac:spMk id="35" creationId="{98E6E880-85E8-4580-AB97-442BA44492CF}"/>
          </ac:spMkLst>
        </pc:spChg>
        <pc:spChg chg="add mod">
          <ac:chgData name="Khushal Goparaju" userId="1633f124-ef19-4e0c-ad01-b6f63f4413ef" providerId="ADAL" clId="{1E83E795-50B5-46EC-8DC7-C351A98FC667}" dt="2024-02-20T13:23:07.436" v="5922" actId="571"/>
          <ac:spMkLst>
            <pc:docMk/>
            <pc:sldMk cId="2483774212" sldId="312"/>
            <ac:spMk id="36" creationId="{68E2C50F-3208-4AA6-AB6E-FF0297CA9A99}"/>
          </ac:spMkLst>
        </pc:spChg>
        <pc:spChg chg="add mod ord">
          <ac:chgData name="Khushal Goparaju" userId="1633f124-ef19-4e0c-ad01-b6f63f4413ef" providerId="ADAL" clId="{1E83E795-50B5-46EC-8DC7-C351A98FC667}" dt="2024-02-20T13:30:57.876" v="5984" actId="20577"/>
          <ac:spMkLst>
            <pc:docMk/>
            <pc:sldMk cId="2483774212" sldId="312"/>
            <ac:spMk id="37" creationId="{C7062B13-8747-4ECE-AE73-D9B97DDD47B6}"/>
          </ac:spMkLst>
        </pc:spChg>
        <pc:spChg chg="add del mod ord">
          <ac:chgData name="Khushal Goparaju" userId="1633f124-ef19-4e0c-ad01-b6f63f4413ef" providerId="ADAL" clId="{1E83E795-50B5-46EC-8DC7-C351A98FC667}" dt="2024-02-20T13:23:50.029" v="5932" actId="478"/>
          <ac:spMkLst>
            <pc:docMk/>
            <pc:sldMk cId="2483774212" sldId="312"/>
            <ac:spMk id="38" creationId="{893A64B4-319F-44EB-822A-DCE723CEB973}"/>
          </ac:spMkLst>
        </pc:spChg>
        <pc:spChg chg="add mod">
          <ac:chgData name="Khushal Goparaju" userId="1633f124-ef19-4e0c-ad01-b6f63f4413ef" providerId="ADAL" clId="{1E83E795-50B5-46EC-8DC7-C351A98FC667}" dt="2024-02-20T13:45:22.411" v="6918" actId="1076"/>
          <ac:spMkLst>
            <pc:docMk/>
            <pc:sldMk cId="2483774212" sldId="312"/>
            <ac:spMk id="39" creationId="{02F91693-3F74-4868-9102-1BA47D2E715F}"/>
          </ac:spMkLst>
        </pc:spChg>
        <pc:spChg chg="add mod">
          <ac:chgData name="Khushal Goparaju" userId="1633f124-ef19-4e0c-ad01-b6f63f4413ef" providerId="ADAL" clId="{1E83E795-50B5-46EC-8DC7-C351A98FC667}" dt="2024-02-20T13:45:22.411" v="6918" actId="1076"/>
          <ac:spMkLst>
            <pc:docMk/>
            <pc:sldMk cId="2483774212" sldId="312"/>
            <ac:spMk id="40" creationId="{D8B2A1CA-67DF-43B3-888B-688EC8098403}"/>
          </ac:spMkLst>
        </pc:spChg>
        <pc:spChg chg="add mod">
          <ac:chgData name="Khushal Goparaju" userId="1633f124-ef19-4e0c-ad01-b6f63f4413ef" providerId="ADAL" clId="{1E83E795-50B5-46EC-8DC7-C351A98FC667}" dt="2024-02-20T13:23:41.142" v="5931" actId="1076"/>
          <ac:spMkLst>
            <pc:docMk/>
            <pc:sldMk cId="2483774212" sldId="312"/>
            <ac:spMk id="43" creationId="{BA627FBF-9236-4CB4-8EB5-2AC6DF83A4DA}"/>
          </ac:spMkLst>
        </pc:spChg>
        <pc:spChg chg="add mod">
          <ac:chgData name="Khushal Goparaju" userId="1633f124-ef19-4e0c-ad01-b6f63f4413ef" providerId="ADAL" clId="{1E83E795-50B5-46EC-8DC7-C351A98FC667}" dt="2024-02-20T13:45:22.411" v="6918" actId="1076"/>
          <ac:spMkLst>
            <pc:docMk/>
            <pc:sldMk cId="2483774212" sldId="312"/>
            <ac:spMk id="45" creationId="{42323DAA-483B-46DE-9488-3C991E643C74}"/>
          </ac:spMkLst>
        </pc:spChg>
        <pc:spChg chg="add mod">
          <ac:chgData name="Khushal Goparaju" userId="1633f124-ef19-4e0c-ad01-b6f63f4413ef" providerId="ADAL" clId="{1E83E795-50B5-46EC-8DC7-C351A98FC667}" dt="2024-02-20T13:23:41.142" v="5931" actId="1076"/>
          <ac:spMkLst>
            <pc:docMk/>
            <pc:sldMk cId="2483774212" sldId="312"/>
            <ac:spMk id="46" creationId="{D57F7A59-5F6D-4041-9A16-7AC19700961F}"/>
          </ac:spMkLst>
        </pc:spChg>
        <pc:spChg chg="add mod">
          <ac:chgData name="Khushal Goparaju" userId="1633f124-ef19-4e0c-ad01-b6f63f4413ef" providerId="ADAL" clId="{1E83E795-50B5-46EC-8DC7-C351A98FC667}" dt="2024-02-20T13:23:41.142" v="5931" actId="1076"/>
          <ac:spMkLst>
            <pc:docMk/>
            <pc:sldMk cId="2483774212" sldId="312"/>
            <ac:spMk id="47" creationId="{6D71FDF2-DE6A-4D38-B24A-1E2480ED3E58}"/>
          </ac:spMkLst>
        </pc:spChg>
        <pc:spChg chg="add mod">
          <ac:chgData name="Khushal Goparaju" userId="1633f124-ef19-4e0c-ad01-b6f63f4413ef" providerId="ADAL" clId="{1E83E795-50B5-46EC-8DC7-C351A98FC667}" dt="2024-02-20T13:23:41.142" v="5931" actId="1076"/>
          <ac:spMkLst>
            <pc:docMk/>
            <pc:sldMk cId="2483774212" sldId="312"/>
            <ac:spMk id="48" creationId="{3223435D-CB52-400F-BE84-93BC394016B2}"/>
          </ac:spMkLst>
        </pc:spChg>
        <pc:spChg chg="add mod">
          <ac:chgData name="Khushal Goparaju" userId="1633f124-ef19-4e0c-ad01-b6f63f4413ef" providerId="ADAL" clId="{1E83E795-50B5-46EC-8DC7-C351A98FC667}" dt="2024-02-20T13:23:41.142" v="5931" actId="1076"/>
          <ac:spMkLst>
            <pc:docMk/>
            <pc:sldMk cId="2483774212" sldId="312"/>
            <ac:spMk id="49" creationId="{42807856-8483-44BA-8DD2-964C83A3E172}"/>
          </ac:spMkLst>
        </pc:spChg>
        <pc:spChg chg="add mod">
          <ac:chgData name="Khushal Goparaju" userId="1633f124-ef19-4e0c-ad01-b6f63f4413ef" providerId="ADAL" clId="{1E83E795-50B5-46EC-8DC7-C351A98FC667}" dt="2024-02-20T13:26:44.511" v="5949" actId="122"/>
          <ac:spMkLst>
            <pc:docMk/>
            <pc:sldMk cId="2483774212" sldId="312"/>
            <ac:spMk id="50" creationId="{FE4D21E4-23E5-445B-949D-01173BFEBA6E}"/>
          </ac:spMkLst>
        </pc:spChg>
        <pc:spChg chg="add mod">
          <ac:chgData name="Khushal Goparaju" userId="1633f124-ef19-4e0c-ad01-b6f63f4413ef" providerId="ADAL" clId="{1E83E795-50B5-46EC-8DC7-C351A98FC667}" dt="2024-02-20T13:43:52.279" v="6912" actId="1076"/>
          <ac:spMkLst>
            <pc:docMk/>
            <pc:sldMk cId="2483774212" sldId="312"/>
            <ac:spMk id="51" creationId="{844B86F9-7348-4CEB-8043-2A64A6F3CBFA}"/>
          </ac:spMkLst>
        </pc:spChg>
        <pc:picChg chg="add del mod">
          <ac:chgData name="Khushal Goparaju" userId="1633f124-ef19-4e0c-ad01-b6f63f4413ef" providerId="ADAL" clId="{1E83E795-50B5-46EC-8DC7-C351A98FC667}" dt="2024-02-20T13:22:54.862" v="5917" actId="478"/>
          <ac:picMkLst>
            <pc:docMk/>
            <pc:sldMk cId="2483774212" sldId="312"/>
            <ac:picMk id="8" creationId="{8A64C422-A866-4F48-B3F4-8055C0E49C30}"/>
          </ac:picMkLst>
        </pc:picChg>
        <pc:picChg chg="add del mod">
          <ac:chgData name="Khushal Goparaju" userId="1633f124-ef19-4e0c-ad01-b6f63f4413ef" providerId="ADAL" clId="{1E83E795-50B5-46EC-8DC7-C351A98FC667}" dt="2024-02-20T13:23:08.339" v="5923"/>
          <ac:picMkLst>
            <pc:docMk/>
            <pc:sldMk cId="2483774212" sldId="312"/>
            <ac:picMk id="11" creationId="{406CAD8F-EE10-4262-9BE4-B8650291543F}"/>
          </ac:picMkLst>
        </pc:picChg>
        <pc:picChg chg="add mod">
          <ac:chgData name="Khushal Goparaju" userId="1633f124-ef19-4e0c-ad01-b6f63f4413ef" providerId="ADAL" clId="{1E83E795-50B5-46EC-8DC7-C351A98FC667}" dt="2024-02-20T13:23:07.436" v="5922" actId="571"/>
          <ac:picMkLst>
            <pc:docMk/>
            <pc:sldMk cId="2483774212" sldId="312"/>
            <ac:picMk id="26" creationId="{75EEA384-1C66-447A-89A1-ADB64E23AA71}"/>
          </ac:picMkLst>
        </pc:picChg>
        <pc:picChg chg="add mod">
          <ac:chgData name="Khushal Goparaju" userId="1633f124-ef19-4e0c-ad01-b6f63f4413ef" providerId="ADAL" clId="{1E83E795-50B5-46EC-8DC7-C351A98FC667}" dt="2024-02-20T13:42:56.663" v="6908" actId="1076"/>
          <ac:picMkLst>
            <pc:docMk/>
            <pc:sldMk cId="2483774212" sldId="312"/>
            <ac:picMk id="41" creationId="{2745082F-D877-4A81-82F2-85285F5A0DE9}"/>
          </ac:picMkLst>
        </pc:picChg>
        <pc:picChg chg="add mod">
          <ac:chgData name="Khushal Goparaju" userId="1633f124-ef19-4e0c-ad01-b6f63f4413ef" providerId="ADAL" clId="{1E83E795-50B5-46EC-8DC7-C351A98FC667}" dt="2024-02-20T13:26:22.961" v="5945" actId="1076"/>
          <ac:picMkLst>
            <pc:docMk/>
            <pc:sldMk cId="2483774212" sldId="312"/>
            <ac:picMk id="53" creationId="{C2CCD066-38DB-4B95-A2E9-2F821465A73D}"/>
          </ac:picMkLst>
        </pc:picChg>
        <pc:picChg chg="add mod">
          <ac:chgData name="Khushal Goparaju" userId="1633f124-ef19-4e0c-ad01-b6f63f4413ef" providerId="ADAL" clId="{1E83E795-50B5-46EC-8DC7-C351A98FC667}" dt="2024-02-20T13:26:22.961" v="5945" actId="1076"/>
          <ac:picMkLst>
            <pc:docMk/>
            <pc:sldMk cId="2483774212" sldId="312"/>
            <ac:picMk id="55" creationId="{44363CA7-7A0F-48F6-8FED-55509EA35EA7}"/>
          </ac:picMkLst>
        </pc:picChg>
        <pc:picChg chg="add mod">
          <ac:chgData name="Khushal Goparaju" userId="1633f124-ef19-4e0c-ad01-b6f63f4413ef" providerId="ADAL" clId="{1E83E795-50B5-46EC-8DC7-C351A98FC667}" dt="2024-02-20T13:26:22.961" v="5945" actId="1076"/>
          <ac:picMkLst>
            <pc:docMk/>
            <pc:sldMk cId="2483774212" sldId="312"/>
            <ac:picMk id="59" creationId="{B2F9F297-0FE6-4336-8910-3900F84EF041}"/>
          </ac:picMkLst>
        </pc:picChg>
        <pc:cxnChg chg="add del mod">
          <ac:chgData name="Khushal Goparaju" userId="1633f124-ef19-4e0c-ad01-b6f63f4413ef" providerId="ADAL" clId="{1E83E795-50B5-46EC-8DC7-C351A98FC667}" dt="2024-02-20T13:23:08.339" v="5923"/>
          <ac:cxnSpMkLst>
            <pc:docMk/>
            <pc:sldMk cId="2483774212" sldId="312"/>
            <ac:cxnSpMk id="12" creationId="{5102FC39-41AB-49AB-BDAE-1332E453BEE9}"/>
          </ac:cxnSpMkLst>
        </pc:cxnChg>
        <pc:cxnChg chg="add del mod">
          <ac:chgData name="Khushal Goparaju" userId="1633f124-ef19-4e0c-ad01-b6f63f4413ef" providerId="ADAL" clId="{1E83E795-50B5-46EC-8DC7-C351A98FC667}" dt="2024-02-20T13:23:08.339" v="5923"/>
          <ac:cxnSpMkLst>
            <pc:docMk/>
            <pc:sldMk cId="2483774212" sldId="312"/>
            <ac:cxnSpMk id="15" creationId="{FC30430C-E759-449E-9DF7-393F15C39490}"/>
          </ac:cxnSpMkLst>
        </pc:cxnChg>
        <pc:cxnChg chg="add mod">
          <ac:chgData name="Khushal Goparaju" userId="1633f124-ef19-4e0c-ad01-b6f63f4413ef" providerId="ADAL" clId="{1E83E795-50B5-46EC-8DC7-C351A98FC667}" dt="2024-02-20T13:23:07.436" v="5922" actId="571"/>
          <ac:cxnSpMkLst>
            <pc:docMk/>
            <pc:sldMk cId="2483774212" sldId="312"/>
            <ac:cxnSpMk id="27" creationId="{5912A6E2-520C-4E16-8CAA-8A885ADC4E85}"/>
          </ac:cxnSpMkLst>
        </pc:cxnChg>
        <pc:cxnChg chg="add mod">
          <ac:chgData name="Khushal Goparaju" userId="1633f124-ef19-4e0c-ad01-b6f63f4413ef" providerId="ADAL" clId="{1E83E795-50B5-46EC-8DC7-C351A98FC667}" dt="2024-02-20T13:23:07.436" v="5922" actId="571"/>
          <ac:cxnSpMkLst>
            <pc:docMk/>
            <pc:sldMk cId="2483774212" sldId="312"/>
            <ac:cxnSpMk id="29" creationId="{47AC0236-E035-442A-8CDB-689AB833BF1C}"/>
          </ac:cxnSpMkLst>
        </pc:cxnChg>
        <pc:cxnChg chg="add mod">
          <ac:chgData name="Khushal Goparaju" userId="1633f124-ef19-4e0c-ad01-b6f63f4413ef" providerId="ADAL" clId="{1E83E795-50B5-46EC-8DC7-C351A98FC667}" dt="2024-02-20T13:23:41.142" v="5931" actId="1076"/>
          <ac:cxnSpMkLst>
            <pc:docMk/>
            <pc:sldMk cId="2483774212" sldId="312"/>
            <ac:cxnSpMk id="42" creationId="{1A5E8749-E9EF-40F5-B324-3811A2C3041A}"/>
          </ac:cxnSpMkLst>
        </pc:cxnChg>
        <pc:cxnChg chg="add mod">
          <ac:chgData name="Khushal Goparaju" userId="1633f124-ef19-4e0c-ad01-b6f63f4413ef" providerId="ADAL" clId="{1E83E795-50B5-46EC-8DC7-C351A98FC667}" dt="2024-02-20T13:23:41.142" v="5931" actId="1076"/>
          <ac:cxnSpMkLst>
            <pc:docMk/>
            <pc:sldMk cId="2483774212" sldId="312"/>
            <ac:cxnSpMk id="44" creationId="{CFC830B5-F04B-46D7-8084-6D0DA4A2DAC2}"/>
          </ac:cxnSpMkLst>
        </pc:cxnChg>
        <pc:cxnChg chg="add mod">
          <ac:chgData name="Khushal Goparaju" userId="1633f124-ef19-4e0c-ad01-b6f63f4413ef" providerId="ADAL" clId="{1E83E795-50B5-46EC-8DC7-C351A98FC667}" dt="2024-02-20T13:26:22.961" v="5945" actId="1076"/>
          <ac:cxnSpMkLst>
            <pc:docMk/>
            <pc:sldMk cId="2483774212" sldId="312"/>
            <ac:cxnSpMk id="57" creationId="{3A15A8A7-5A4D-49ED-B59D-0FBA007C8DBF}"/>
          </ac:cxnSpMkLst>
        </pc:cxnChg>
        <pc:cxnChg chg="add mod">
          <ac:chgData name="Khushal Goparaju" userId="1633f124-ef19-4e0c-ad01-b6f63f4413ef" providerId="ADAL" clId="{1E83E795-50B5-46EC-8DC7-C351A98FC667}" dt="2024-02-20T13:26:22.961" v="5945" actId="1076"/>
          <ac:cxnSpMkLst>
            <pc:docMk/>
            <pc:sldMk cId="2483774212" sldId="312"/>
            <ac:cxnSpMk id="58" creationId="{659A3CA4-FED3-4076-AA54-465BCB0C8DE2}"/>
          </ac:cxnSpMkLst>
        </pc:cxnChg>
      </pc:sldChg>
      <pc:sldChg chg="addSp delSp modSp add mod">
        <pc:chgData name="Khushal Goparaju" userId="1633f124-ef19-4e0c-ad01-b6f63f4413ef" providerId="ADAL" clId="{1E83E795-50B5-46EC-8DC7-C351A98FC667}" dt="2024-02-20T13:28:42.076" v="5967" actId="167"/>
        <pc:sldMkLst>
          <pc:docMk/>
          <pc:sldMk cId="3146718501" sldId="313"/>
        </pc:sldMkLst>
        <pc:spChg chg="del">
          <ac:chgData name="Khushal Goparaju" userId="1633f124-ef19-4e0c-ad01-b6f63f4413ef" providerId="ADAL" clId="{1E83E795-50B5-46EC-8DC7-C351A98FC667}" dt="2024-02-20T13:05:00.968" v="5103" actId="478"/>
          <ac:spMkLst>
            <pc:docMk/>
            <pc:sldMk cId="3146718501" sldId="313"/>
            <ac:spMk id="14" creationId="{AE648767-9BE2-48E4-B5A4-78010AECE429}"/>
          </ac:spMkLst>
        </pc:spChg>
        <pc:picChg chg="add mod">
          <ac:chgData name="Khushal Goparaju" userId="1633f124-ef19-4e0c-ad01-b6f63f4413ef" providerId="ADAL" clId="{1E83E795-50B5-46EC-8DC7-C351A98FC667}" dt="2024-02-20T13:28:24.862" v="5963" actId="1076"/>
          <ac:picMkLst>
            <pc:docMk/>
            <pc:sldMk cId="3146718501" sldId="313"/>
            <ac:picMk id="6" creationId="{5AA8EA9C-3D30-42FC-B0DB-DC9D3ECBD895}"/>
          </ac:picMkLst>
        </pc:picChg>
        <pc:picChg chg="add mod ord">
          <ac:chgData name="Khushal Goparaju" userId="1633f124-ef19-4e0c-ad01-b6f63f4413ef" providerId="ADAL" clId="{1E83E795-50B5-46EC-8DC7-C351A98FC667}" dt="2024-02-20T13:28:42.076" v="5967" actId="167"/>
          <ac:picMkLst>
            <pc:docMk/>
            <pc:sldMk cId="3146718501" sldId="313"/>
            <ac:picMk id="7" creationId="{16B647CA-FCB3-46E0-81A5-EE09F47792F3}"/>
          </ac:picMkLst>
        </pc:picChg>
      </pc:sldChg>
      <pc:sldChg chg="addSp delSp modSp add mod chgLayout">
        <pc:chgData name="Khushal Goparaju" userId="1633f124-ef19-4e0c-ad01-b6f63f4413ef" providerId="ADAL" clId="{1E83E795-50B5-46EC-8DC7-C351A98FC667}" dt="2024-02-20T13:42:11.466" v="6907" actId="14100"/>
        <pc:sldMkLst>
          <pc:docMk/>
          <pc:sldMk cId="153682044" sldId="314"/>
        </pc:sldMkLst>
        <pc:spChg chg="del">
          <ac:chgData name="Khushal Goparaju" userId="1633f124-ef19-4e0c-ad01-b6f63f4413ef" providerId="ADAL" clId="{1E83E795-50B5-46EC-8DC7-C351A98FC667}" dt="2024-02-20T13:28:58.540" v="5968" actId="700"/>
          <ac:spMkLst>
            <pc:docMk/>
            <pc:sldMk cId="153682044" sldId="314"/>
            <ac:spMk id="2" creationId="{066A9120-7129-4391-B1D6-51DC6FBF82C2}"/>
          </ac:spMkLst>
        </pc:spChg>
        <pc:spChg chg="add mod ord">
          <ac:chgData name="Khushal Goparaju" userId="1633f124-ef19-4e0c-ad01-b6f63f4413ef" providerId="ADAL" clId="{1E83E795-50B5-46EC-8DC7-C351A98FC667}" dt="2024-02-20T13:42:11.466" v="6907" actId="14100"/>
          <ac:spMkLst>
            <pc:docMk/>
            <pc:sldMk cId="153682044" sldId="314"/>
            <ac:spMk id="3" creationId="{D84D2DCE-B093-4E72-B71B-329E8FBE2431}"/>
          </ac:spMkLst>
        </pc:spChg>
        <pc:spChg chg="mod ord">
          <ac:chgData name="Khushal Goparaju" userId="1633f124-ef19-4e0c-ad01-b6f63f4413ef" providerId="ADAL" clId="{1E83E795-50B5-46EC-8DC7-C351A98FC667}" dt="2024-02-20T13:28:58.540" v="5968" actId="700"/>
          <ac:spMkLst>
            <pc:docMk/>
            <pc:sldMk cId="153682044" sldId="314"/>
            <ac:spMk id="4" creationId="{3D45D047-3C4E-4630-A55D-4053E2B49B30}"/>
          </ac:spMkLst>
        </pc:spChg>
        <pc:spChg chg="mod ord">
          <ac:chgData name="Khushal Goparaju" userId="1633f124-ef19-4e0c-ad01-b6f63f4413ef" providerId="ADAL" clId="{1E83E795-50B5-46EC-8DC7-C351A98FC667}" dt="2024-02-20T13:28:58.540" v="5968" actId="700"/>
          <ac:spMkLst>
            <pc:docMk/>
            <pc:sldMk cId="153682044" sldId="314"/>
            <ac:spMk id="5" creationId="{E3420A52-6F13-4797-A1CF-12C485C0F065}"/>
          </ac:spMkLst>
        </pc:spChg>
        <pc:spChg chg="add mod ord">
          <ac:chgData name="Khushal Goparaju" userId="1633f124-ef19-4e0c-ad01-b6f63f4413ef" providerId="ADAL" clId="{1E83E795-50B5-46EC-8DC7-C351A98FC667}" dt="2024-02-20T13:28:58.540" v="5968" actId="700"/>
          <ac:spMkLst>
            <pc:docMk/>
            <pc:sldMk cId="153682044" sldId="314"/>
            <ac:spMk id="6" creationId="{7935EC5E-3B8A-4857-A7B5-61ED182B58FC}"/>
          </ac:spMkLst>
        </pc:spChg>
        <pc:spChg chg="del">
          <ac:chgData name="Khushal Goparaju" userId="1633f124-ef19-4e0c-ad01-b6f63f4413ef" providerId="ADAL" clId="{1E83E795-50B5-46EC-8DC7-C351A98FC667}" dt="2024-02-20T13:04:56.804" v="5102" actId="478"/>
          <ac:spMkLst>
            <pc:docMk/>
            <pc:sldMk cId="153682044" sldId="314"/>
            <ac:spMk id="14" creationId="{AE648767-9BE2-48E4-B5A4-78010AECE429}"/>
          </ac:spMkLst>
        </pc:spChg>
      </pc:sldChg>
      <pc:sldChg chg="delSp add del mod">
        <pc:chgData name="Khushal Goparaju" userId="1633f124-ef19-4e0c-ad01-b6f63f4413ef" providerId="ADAL" clId="{1E83E795-50B5-46EC-8DC7-C351A98FC667}" dt="2024-02-20T13:29:14.560" v="5974" actId="47"/>
        <pc:sldMkLst>
          <pc:docMk/>
          <pc:sldMk cId="3699600480" sldId="315"/>
        </pc:sldMkLst>
        <pc:spChg chg="del">
          <ac:chgData name="Khushal Goparaju" userId="1633f124-ef19-4e0c-ad01-b6f63f4413ef" providerId="ADAL" clId="{1E83E795-50B5-46EC-8DC7-C351A98FC667}" dt="2024-02-20T13:04:53.242" v="5101" actId="478"/>
          <ac:spMkLst>
            <pc:docMk/>
            <pc:sldMk cId="3699600480" sldId="315"/>
            <ac:spMk id="14" creationId="{AE648767-9BE2-48E4-B5A4-78010AECE429}"/>
          </ac:spMkLst>
        </pc:spChg>
      </pc:sldChg>
      <pc:sldChg chg="delSp modSp add mod modAnim">
        <pc:chgData name="Khushal Goparaju" userId="1633f124-ef19-4e0c-ad01-b6f63f4413ef" providerId="ADAL" clId="{1E83E795-50B5-46EC-8DC7-C351A98FC667}" dt="2024-02-20T13:46:01.649" v="6920"/>
        <pc:sldMkLst>
          <pc:docMk/>
          <pc:sldMk cId="2598939972" sldId="316"/>
        </pc:sldMkLst>
        <pc:spChg chg="mod">
          <ac:chgData name="Khushal Goparaju" userId="1633f124-ef19-4e0c-ad01-b6f63f4413ef" providerId="ADAL" clId="{1E83E795-50B5-46EC-8DC7-C351A98FC667}" dt="2024-02-20T13:14:48.399" v="5443" actId="20577"/>
          <ac:spMkLst>
            <pc:docMk/>
            <pc:sldMk cId="2598939972" sldId="316"/>
            <ac:spMk id="3" creationId="{800110EC-9A11-42D6-A002-CD920F62B7B8}"/>
          </ac:spMkLst>
        </pc:spChg>
        <pc:spChg chg="del">
          <ac:chgData name="Khushal Goparaju" userId="1633f124-ef19-4e0c-ad01-b6f63f4413ef" providerId="ADAL" clId="{1E83E795-50B5-46EC-8DC7-C351A98FC667}" dt="2024-02-20T13:04:42.679" v="5099" actId="478"/>
          <ac:spMkLst>
            <pc:docMk/>
            <pc:sldMk cId="2598939972" sldId="316"/>
            <ac:spMk id="14" creationId="{AE648767-9BE2-48E4-B5A4-78010AECE429}"/>
          </ac:spMkLst>
        </pc:spChg>
      </pc:sldChg>
      <pc:sldChg chg="addSp delSp modSp add mod">
        <pc:chgData name="Khushal Goparaju" userId="1633f124-ef19-4e0c-ad01-b6f63f4413ef" providerId="ADAL" clId="{1E83E795-50B5-46EC-8DC7-C351A98FC667}" dt="2024-02-20T13:17:21.067" v="5535" actId="478"/>
        <pc:sldMkLst>
          <pc:docMk/>
          <pc:sldMk cId="652027043" sldId="317"/>
        </pc:sldMkLst>
        <pc:spChg chg="mod">
          <ac:chgData name="Khushal Goparaju" userId="1633f124-ef19-4e0c-ad01-b6f63f4413ef" providerId="ADAL" clId="{1E83E795-50B5-46EC-8DC7-C351A98FC667}" dt="2024-02-20T13:17:05.239" v="5532" actId="20577"/>
          <ac:spMkLst>
            <pc:docMk/>
            <pc:sldMk cId="652027043" sldId="317"/>
            <ac:spMk id="2" creationId="{066A9120-7129-4391-B1D6-51DC6FBF82C2}"/>
          </ac:spMkLst>
        </pc:spChg>
        <pc:spChg chg="add mod">
          <ac:chgData name="Khushal Goparaju" userId="1633f124-ef19-4e0c-ad01-b6f63f4413ef" providerId="ADAL" clId="{1E83E795-50B5-46EC-8DC7-C351A98FC667}" dt="2024-02-20T13:17:10.744" v="5533" actId="1076"/>
          <ac:spMkLst>
            <pc:docMk/>
            <pc:sldMk cId="652027043" sldId="317"/>
            <ac:spMk id="8" creationId="{4EB700B9-3BBD-4A8C-A28A-D924BF0CE5F5}"/>
          </ac:spMkLst>
        </pc:spChg>
        <pc:spChg chg="add mod">
          <ac:chgData name="Khushal Goparaju" userId="1633f124-ef19-4e0c-ad01-b6f63f4413ef" providerId="ADAL" clId="{1E83E795-50B5-46EC-8DC7-C351A98FC667}" dt="2024-02-20T13:17:18.543" v="5534" actId="1076"/>
          <ac:spMkLst>
            <pc:docMk/>
            <pc:sldMk cId="652027043" sldId="317"/>
            <ac:spMk id="9" creationId="{0D55D298-AB7B-40BE-8CA8-D1B42A2576DF}"/>
          </ac:spMkLst>
        </pc:spChg>
        <pc:spChg chg="del">
          <ac:chgData name="Khushal Goparaju" userId="1633f124-ef19-4e0c-ad01-b6f63f4413ef" providerId="ADAL" clId="{1E83E795-50B5-46EC-8DC7-C351A98FC667}" dt="2024-02-20T13:17:21.067" v="5535" actId="478"/>
          <ac:spMkLst>
            <pc:docMk/>
            <pc:sldMk cId="652027043" sldId="317"/>
            <ac:spMk id="14" creationId="{AE648767-9BE2-48E4-B5A4-78010AECE429}"/>
          </ac:spMkLst>
        </pc:spChg>
        <pc:picChg chg="add mod">
          <ac:chgData name="Khushal Goparaju" userId="1633f124-ef19-4e0c-ad01-b6f63f4413ef" providerId="ADAL" clId="{1E83E795-50B5-46EC-8DC7-C351A98FC667}" dt="2024-02-20T13:16:42.084" v="5487"/>
          <ac:picMkLst>
            <pc:docMk/>
            <pc:sldMk cId="652027043" sldId="317"/>
            <ac:picMk id="6" creationId="{BE63357E-D83D-4BA0-8BD1-858F38C47C92}"/>
          </ac:picMkLst>
        </pc:picChg>
        <pc:picChg chg="add mod">
          <ac:chgData name="Khushal Goparaju" userId="1633f124-ef19-4e0c-ad01-b6f63f4413ef" providerId="ADAL" clId="{1E83E795-50B5-46EC-8DC7-C351A98FC667}" dt="2024-02-20T13:16:42.084" v="5487"/>
          <ac:picMkLst>
            <pc:docMk/>
            <pc:sldMk cId="652027043" sldId="317"/>
            <ac:picMk id="7" creationId="{FB9FD8B6-4AFC-45FE-9F56-36EE00512F66}"/>
          </ac:picMkLst>
        </pc:picChg>
      </pc:sldChg>
      <pc:sldChg chg="addSp delSp modSp add mod">
        <pc:chgData name="Khushal Goparaju" userId="1633f124-ef19-4e0c-ad01-b6f63f4413ef" providerId="ADAL" clId="{1E83E795-50B5-46EC-8DC7-C351A98FC667}" dt="2024-02-20T13:17:30.957" v="5538" actId="478"/>
        <pc:sldMkLst>
          <pc:docMk/>
          <pc:sldMk cId="3043467289" sldId="318"/>
        </pc:sldMkLst>
        <pc:spChg chg="mod">
          <ac:chgData name="Khushal Goparaju" userId="1633f124-ef19-4e0c-ad01-b6f63f4413ef" providerId="ADAL" clId="{1E83E795-50B5-46EC-8DC7-C351A98FC667}" dt="2024-02-20T13:13:54.097" v="5410" actId="20577"/>
          <ac:spMkLst>
            <pc:docMk/>
            <pc:sldMk cId="3043467289" sldId="318"/>
            <ac:spMk id="2" creationId="{066A9120-7129-4391-B1D6-51DC6FBF82C2}"/>
          </ac:spMkLst>
        </pc:spChg>
        <pc:spChg chg="mod">
          <ac:chgData name="Khushal Goparaju" userId="1633f124-ef19-4e0c-ad01-b6f63f4413ef" providerId="ADAL" clId="{1E83E795-50B5-46EC-8DC7-C351A98FC667}" dt="2024-02-20T13:12:29.588" v="5383" actId="20577"/>
          <ac:spMkLst>
            <pc:docMk/>
            <pc:sldMk cId="3043467289" sldId="318"/>
            <ac:spMk id="4" creationId="{3D45D047-3C4E-4630-A55D-4053E2B49B30}"/>
          </ac:spMkLst>
        </pc:spChg>
        <pc:spChg chg="del mod">
          <ac:chgData name="Khushal Goparaju" userId="1633f124-ef19-4e0c-ad01-b6f63f4413ef" providerId="ADAL" clId="{1E83E795-50B5-46EC-8DC7-C351A98FC667}" dt="2024-02-20T13:13:42.935" v="5386" actId="478"/>
          <ac:spMkLst>
            <pc:docMk/>
            <pc:sldMk cId="3043467289" sldId="318"/>
            <ac:spMk id="7" creationId="{8484E230-0E65-40E7-B640-B7218F57699B}"/>
          </ac:spMkLst>
        </pc:spChg>
        <pc:spChg chg="del">
          <ac:chgData name="Khushal Goparaju" userId="1633f124-ef19-4e0c-ad01-b6f63f4413ef" providerId="ADAL" clId="{1E83E795-50B5-46EC-8DC7-C351A98FC667}" dt="2024-02-20T13:17:30.957" v="5538" actId="478"/>
          <ac:spMkLst>
            <pc:docMk/>
            <pc:sldMk cId="3043467289" sldId="318"/>
            <ac:spMk id="14" creationId="{AE648767-9BE2-48E4-B5A4-78010AECE429}"/>
          </ac:spMkLst>
        </pc:spChg>
        <pc:picChg chg="del">
          <ac:chgData name="Khushal Goparaju" userId="1633f124-ef19-4e0c-ad01-b6f63f4413ef" providerId="ADAL" clId="{1E83E795-50B5-46EC-8DC7-C351A98FC667}" dt="2024-02-20T13:13:38.819" v="5384" actId="478"/>
          <ac:picMkLst>
            <pc:docMk/>
            <pc:sldMk cId="3043467289" sldId="318"/>
            <ac:picMk id="6" creationId="{8D16D565-D8C3-4D8D-A783-4879062DC3CF}"/>
          </ac:picMkLst>
        </pc:picChg>
        <pc:picChg chg="add mod">
          <ac:chgData name="Khushal Goparaju" userId="1633f124-ef19-4e0c-ad01-b6f63f4413ef" providerId="ADAL" clId="{1E83E795-50B5-46EC-8DC7-C351A98FC667}" dt="2024-02-20T13:13:43.725" v="5387"/>
          <ac:picMkLst>
            <pc:docMk/>
            <pc:sldMk cId="3043467289" sldId="318"/>
            <ac:picMk id="8" creationId="{FC9B7F47-40E5-4C92-A8A7-0037B32DEF88}"/>
          </ac:picMkLst>
        </pc:picChg>
        <pc:picChg chg="add mod">
          <ac:chgData name="Khushal Goparaju" userId="1633f124-ef19-4e0c-ad01-b6f63f4413ef" providerId="ADAL" clId="{1E83E795-50B5-46EC-8DC7-C351A98FC667}" dt="2024-02-20T13:13:43.725" v="5387"/>
          <ac:picMkLst>
            <pc:docMk/>
            <pc:sldMk cId="3043467289" sldId="318"/>
            <ac:picMk id="9" creationId="{98B5F509-0B04-4688-BBF2-B2E1686E895F}"/>
          </ac:picMkLst>
        </pc:picChg>
      </pc:sldChg>
      <pc:sldChg chg="addSp delSp modSp add mod">
        <pc:chgData name="Khushal Goparaju" userId="1633f124-ef19-4e0c-ad01-b6f63f4413ef" providerId="ADAL" clId="{1E83E795-50B5-46EC-8DC7-C351A98FC667}" dt="2024-02-20T13:35:46.297" v="6434" actId="20577"/>
        <pc:sldMkLst>
          <pc:docMk/>
          <pc:sldMk cId="353168676" sldId="319"/>
        </pc:sldMkLst>
        <pc:spChg chg="mod">
          <ac:chgData name="Khushal Goparaju" userId="1633f124-ef19-4e0c-ad01-b6f63f4413ef" providerId="ADAL" clId="{1E83E795-50B5-46EC-8DC7-C351A98FC667}" dt="2024-02-20T13:35:46.297" v="6434" actId="20577"/>
          <ac:spMkLst>
            <pc:docMk/>
            <pc:sldMk cId="353168676" sldId="319"/>
            <ac:spMk id="2" creationId="{066A9120-7129-4391-B1D6-51DC6FBF82C2}"/>
          </ac:spMkLst>
        </pc:spChg>
        <pc:spChg chg="del">
          <ac:chgData name="Khushal Goparaju" userId="1633f124-ef19-4e0c-ad01-b6f63f4413ef" providerId="ADAL" clId="{1E83E795-50B5-46EC-8DC7-C351A98FC667}" dt="2024-02-20T13:17:27.428" v="5537" actId="478"/>
          <ac:spMkLst>
            <pc:docMk/>
            <pc:sldMk cId="353168676" sldId="319"/>
            <ac:spMk id="14" creationId="{AE648767-9BE2-48E4-B5A4-78010AECE429}"/>
          </ac:spMkLst>
        </pc:spChg>
        <pc:picChg chg="del">
          <ac:chgData name="Khushal Goparaju" userId="1633f124-ef19-4e0c-ad01-b6f63f4413ef" providerId="ADAL" clId="{1E83E795-50B5-46EC-8DC7-C351A98FC667}" dt="2024-02-20T13:14:22.491" v="5415" actId="478"/>
          <ac:picMkLst>
            <pc:docMk/>
            <pc:sldMk cId="353168676" sldId="319"/>
            <ac:picMk id="8" creationId="{FC9B7F47-40E5-4C92-A8A7-0037B32DEF88}"/>
          </ac:picMkLst>
        </pc:picChg>
        <pc:picChg chg="del">
          <ac:chgData name="Khushal Goparaju" userId="1633f124-ef19-4e0c-ad01-b6f63f4413ef" providerId="ADAL" clId="{1E83E795-50B5-46EC-8DC7-C351A98FC667}" dt="2024-02-20T13:14:22.491" v="5415" actId="478"/>
          <ac:picMkLst>
            <pc:docMk/>
            <pc:sldMk cId="353168676" sldId="319"/>
            <ac:picMk id="9" creationId="{98B5F509-0B04-4688-BBF2-B2E1686E895F}"/>
          </ac:picMkLst>
        </pc:picChg>
        <pc:picChg chg="add del mod">
          <ac:chgData name="Khushal Goparaju" userId="1633f124-ef19-4e0c-ad01-b6f63f4413ef" providerId="ADAL" clId="{1E83E795-50B5-46EC-8DC7-C351A98FC667}" dt="2024-02-20T13:14:20.139" v="5414" actId="21"/>
          <ac:picMkLst>
            <pc:docMk/>
            <pc:sldMk cId="353168676" sldId="319"/>
            <ac:picMk id="10" creationId="{9DFF6AD9-9C01-45EE-A6A4-01CD3A6AA2C8}"/>
          </ac:picMkLst>
        </pc:picChg>
        <pc:picChg chg="add del mod">
          <ac:chgData name="Khushal Goparaju" userId="1633f124-ef19-4e0c-ad01-b6f63f4413ef" providerId="ADAL" clId="{1E83E795-50B5-46EC-8DC7-C351A98FC667}" dt="2024-02-20T13:14:20.139" v="5414" actId="21"/>
          <ac:picMkLst>
            <pc:docMk/>
            <pc:sldMk cId="353168676" sldId="319"/>
            <ac:picMk id="11" creationId="{109FA328-9449-4CAB-8637-55BFB01DB791}"/>
          </ac:picMkLst>
        </pc:picChg>
        <pc:picChg chg="add mod">
          <ac:chgData name="Khushal Goparaju" userId="1633f124-ef19-4e0c-ad01-b6f63f4413ef" providerId="ADAL" clId="{1E83E795-50B5-46EC-8DC7-C351A98FC667}" dt="2024-02-20T13:14:23.391" v="5416"/>
          <ac:picMkLst>
            <pc:docMk/>
            <pc:sldMk cId="353168676" sldId="319"/>
            <ac:picMk id="12" creationId="{3B5B5596-4087-4C01-B2CA-BF9A44E6B3B0}"/>
          </ac:picMkLst>
        </pc:picChg>
        <pc:picChg chg="add mod">
          <ac:chgData name="Khushal Goparaju" userId="1633f124-ef19-4e0c-ad01-b6f63f4413ef" providerId="ADAL" clId="{1E83E795-50B5-46EC-8DC7-C351A98FC667}" dt="2024-02-20T13:14:23.391" v="5416"/>
          <ac:picMkLst>
            <pc:docMk/>
            <pc:sldMk cId="353168676" sldId="319"/>
            <ac:picMk id="13" creationId="{9EAA5C33-2DA5-4507-850C-B28941095BE7}"/>
          </ac:picMkLst>
        </pc:picChg>
      </pc:sldChg>
      <pc:sldChg chg="addSp delSp modSp add mod modAnim">
        <pc:chgData name="Khushal Goparaju" userId="1633f124-ef19-4e0c-ad01-b6f63f4413ef" providerId="ADAL" clId="{1E83E795-50B5-46EC-8DC7-C351A98FC667}" dt="2024-02-20T13:45:46.967" v="6919"/>
        <pc:sldMkLst>
          <pc:docMk/>
          <pc:sldMk cId="21083360" sldId="320"/>
        </pc:sldMkLst>
        <pc:spChg chg="mod">
          <ac:chgData name="Khushal Goparaju" userId="1633f124-ef19-4e0c-ad01-b6f63f4413ef" providerId="ADAL" clId="{1E83E795-50B5-46EC-8DC7-C351A98FC667}" dt="2024-02-20T13:15:06.155" v="5450" actId="20577"/>
          <ac:spMkLst>
            <pc:docMk/>
            <pc:sldMk cId="21083360" sldId="320"/>
            <ac:spMk id="2" creationId="{066A9120-7129-4391-B1D6-51DC6FBF82C2}"/>
          </ac:spMkLst>
        </pc:spChg>
        <pc:spChg chg="add mod">
          <ac:chgData name="Khushal Goparaju" userId="1633f124-ef19-4e0c-ad01-b6f63f4413ef" providerId="ADAL" clId="{1E83E795-50B5-46EC-8DC7-C351A98FC667}" dt="2024-02-20T13:15:53.433" v="5486" actId="1076"/>
          <ac:spMkLst>
            <pc:docMk/>
            <pc:sldMk cId="21083360" sldId="320"/>
            <ac:spMk id="3" creationId="{16BAC417-331F-4FD4-BEA5-E415C2433304}"/>
          </ac:spMkLst>
        </pc:spChg>
        <pc:spChg chg="del">
          <ac:chgData name="Khushal Goparaju" userId="1633f124-ef19-4e0c-ad01-b6f63f4413ef" providerId="ADAL" clId="{1E83E795-50B5-46EC-8DC7-C351A98FC667}" dt="2024-02-20T13:17:24.053" v="5536" actId="478"/>
          <ac:spMkLst>
            <pc:docMk/>
            <pc:sldMk cId="21083360" sldId="320"/>
            <ac:spMk id="14" creationId="{AE648767-9BE2-48E4-B5A4-78010AECE429}"/>
          </ac:spMkLst>
        </pc:spChg>
        <pc:picChg chg="add mod">
          <ac:chgData name="Khushal Goparaju" userId="1633f124-ef19-4e0c-ad01-b6f63f4413ef" providerId="ADAL" clId="{1E83E795-50B5-46EC-8DC7-C351A98FC667}" dt="2024-02-20T13:15:16.912" v="5453"/>
          <ac:picMkLst>
            <pc:docMk/>
            <pc:sldMk cId="21083360" sldId="320"/>
            <ac:picMk id="8" creationId="{470CFB73-E913-4EF5-ABDB-98C660D20C4D}"/>
          </ac:picMkLst>
        </pc:picChg>
        <pc:picChg chg="add mod">
          <ac:chgData name="Khushal Goparaju" userId="1633f124-ef19-4e0c-ad01-b6f63f4413ef" providerId="ADAL" clId="{1E83E795-50B5-46EC-8DC7-C351A98FC667}" dt="2024-02-20T13:15:16.912" v="5453"/>
          <ac:picMkLst>
            <pc:docMk/>
            <pc:sldMk cId="21083360" sldId="320"/>
            <ac:picMk id="9" creationId="{18198C76-8F17-4BFE-9A82-4679AE1AE28C}"/>
          </ac:picMkLst>
        </pc:picChg>
        <pc:picChg chg="del">
          <ac:chgData name="Khushal Goparaju" userId="1633f124-ef19-4e0c-ad01-b6f63f4413ef" providerId="ADAL" clId="{1E83E795-50B5-46EC-8DC7-C351A98FC667}" dt="2024-02-20T13:15:09.596" v="5452" actId="21"/>
          <ac:picMkLst>
            <pc:docMk/>
            <pc:sldMk cId="21083360" sldId="320"/>
            <ac:picMk id="12" creationId="{3B5B5596-4087-4C01-B2CA-BF9A44E6B3B0}"/>
          </ac:picMkLst>
        </pc:picChg>
        <pc:picChg chg="del">
          <ac:chgData name="Khushal Goparaju" userId="1633f124-ef19-4e0c-ad01-b6f63f4413ef" providerId="ADAL" clId="{1E83E795-50B5-46EC-8DC7-C351A98FC667}" dt="2024-02-20T13:15:08.067" v="5451" actId="21"/>
          <ac:picMkLst>
            <pc:docMk/>
            <pc:sldMk cId="21083360" sldId="320"/>
            <ac:picMk id="13" creationId="{9EAA5C33-2DA5-4507-850C-B28941095BE7}"/>
          </ac:picMkLst>
        </pc:picChg>
      </pc:sldChg>
      <pc:sldChg chg="modSp add mod">
        <pc:chgData name="Khushal Goparaju" userId="1633f124-ef19-4e0c-ad01-b6f63f4413ef" providerId="ADAL" clId="{1E83E795-50B5-46EC-8DC7-C351A98FC667}" dt="2024-02-20T13:58:37.227" v="7223" actId="20577"/>
        <pc:sldMkLst>
          <pc:docMk/>
          <pc:sldMk cId="1107705209" sldId="321"/>
        </pc:sldMkLst>
        <pc:spChg chg="mod">
          <ac:chgData name="Khushal Goparaju" userId="1633f124-ef19-4e0c-ad01-b6f63f4413ef" providerId="ADAL" clId="{1E83E795-50B5-46EC-8DC7-C351A98FC667}" dt="2024-02-20T13:58:37.227" v="7223" actId="20577"/>
          <ac:spMkLst>
            <pc:docMk/>
            <pc:sldMk cId="1107705209" sldId="321"/>
            <ac:spMk id="3" creationId="{D84D2DCE-B093-4E72-B71B-329E8FBE2431}"/>
          </ac:spMkLst>
        </pc:spChg>
        <pc:spChg chg="mod">
          <ac:chgData name="Khushal Goparaju" userId="1633f124-ef19-4e0c-ad01-b6f63f4413ef" providerId="ADAL" clId="{1E83E795-50B5-46EC-8DC7-C351A98FC667}" dt="2024-02-20T13:29:19.584" v="5980" actId="20577"/>
          <ac:spMkLst>
            <pc:docMk/>
            <pc:sldMk cId="1107705209" sldId="321"/>
            <ac:spMk id="4" creationId="{3D45D047-3C4E-4630-A55D-4053E2B49B30}"/>
          </ac:spMkLst>
        </pc:spChg>
      </pc:sldChg>
      <pc:sldChg chg="modSp new del mod">
        <pc:chgData name="Khushal Goparaju" userId="1633f124-ef19-4e0c-ad01-b6f63f4413ef" providerId="ADAL" clId="{1E83E795-50B5-46EC-8DC7-C351A98FC667}" dt="2024-02-20T17:05:19.954" v="7278" actId="47"/>
        <pc:sldMkLst>
          <pc:docMk/>
          <pc:sldMk cId="3291745658" sldId="322"/>
        </pc:sldMkLst>
        <pc:spChg chg="mod">
          <ac:chgData name="Khushal Goparaju" userId="1633f124-ef19-4e0c-ad01-b6f63f4413ef" providerId="ADAL" clId="{1E83E795-50B5-46EC-8DC7-C351A98FC667}" dt="2024-02-20T17:05:05.498" v="7277" actId="20577"/>
          <ac:spMkLst>
            <pc:docMk/>
            <pc:sldMk cId="3291745658" sldId="322"/>
            <ac:spMk id="3" creationId="{9B0A1EF8-DC84-481A-A6F5-B4D12167398F}"/>
          </ac:spMkLst>
        </pc:spChg>
        <pc:spChg chg="mod">
          <ac:chgData name="Khushal Goparaju" userId="1633f124-ef19-4e0c-ad01-b6f63f4413ef" providerId="ADAL" clId="{1E83E795-50B5-46EC-8DC7-C351A98FC667}" dt="2024-02-20T17:04:09.035" v="7226" actId="27636"/>
          <ac:spMkLst>
            <pc:docMk/>
            <pc:sldMk cId="3291745658" sldId="322"/>
            <ac:spMk id="4" creationId="{957AB985-F720-40EE-9785-ABCB95387D65}"/>
          </ac:spMkLst>
        </pc:spChg>
      </pc:sldChg>
    </pc:docChg>
  </pc:docChgLst>
  <pc:docChgLst>
    <pc:chgData name="Khushal Goparaju" userId="1633f124-ef19-4e0c-ad01-b6f63f4413ef" providerId="ADAL" clId="{EEFFC428-2609-4A6A-9DB7-DEF0B67910C9}"/>
    <pc:docChg chg="undo custSel addSld delSld modSld sldOrd modMainMaster">
      <pc:chgData name="Khushal Goparaju" userId="1633f124-ef19-4e0c-ad01-b6f63f4413ef" providerId="ADAL" clId="{EEFFC428-2609-4A6A-9DB7-DEF0B67910C9}" dt="2024-12-04T15:15:23.559" v="15246" actId="478"/>
      <pc:docMkLst>
        <pc:docMk/>
      </pc:docMkLst>
      <pc:sldChg chg="modSp mod modTransition">
        <pc:chgData name="Khushal Goparaju" userId="1633f124-ef19-4e0c-ad01-b6f63f4413ef" providerId="ADAL" clId="{EEFFC428-2609-4A6A-9DB7-DEF0B67910C9}" dt="2024-12-04T05:14:51.119" v="1877"/>
        <pc:sldMkLst>
          <pc:docMk/>
          <pc:sldMk cId="4154997097" sldId="267"/>
        </pc:sldMkLst>
        <pc:spChg chg="mod">
          <ac:chgData name="Khushal Goparaju" userId="1633f124-ef19-4e0c-ad01-b6f63f4413ef" providerId="ADAL" clId="{EEFFC428-2609-4A6A-9DB7-DEF0B67910C9}" dt="2024-12-03T04:24:42.945" v="184" actId="114"/>
          <ac:spMkLst>
            <pc:docMk/>
            <pc:sldMk cId="4154997097" sldId="267"/>
            <ac:spMk id="2" creationId="{44DF09A7-CF48-9701-322A-A0BBD1C2F6CD}"/>
          </ac:spMkLst>
        </pc:spChg>
        <pc:spChg chg="mod">
          <ac:chgData name="Khushal Goparaju" userId="1633f124-ef19-4e0c-ad01-b6f63f4413ef" providerId="ADAL" clId="{EEFFC428-2609-4A6A-9DB7-DEF0B67910C9}" dt="2024-12-03T04:24:28.671" v="182" actId="14100"/>
          <ac:spMkLst>
            <pc:docMk/>
            <pc:sldMk cId="4154997097" sldId="267"/>
            <ac:spMk id="3" creationId="{5991BF94-59A9-105F-273E-B29E440F2501}"/>
          </ac:spMkLst>
        </pc:spChg>
        <pc:spChg chg="mod">
          <ac:chgData name="Khushal Goparaju" userId="1633f124-ef19-4e0c-ad01-b6f63f4413ef" providerId="ADAL" clId="{EEFFC428-2609-4A6A-9DB7-DEF0B67910C9}" dt="2024-12-03T04:24:22.048" v="181" actId="1076"/>
          <ac:spMkLst>
            <pc:docMk/>
            <pc:sldMk cId="4154997097" sldId="267"/>
            <ac:spMk id="4" creationId="{0C218A17-096C-AED1-C745-D58ECF2EFEFF}"/>
          </ac:spMkLst>
        </pc:spChg>
      </pc:sldChg>
      <pc:sldChg chg="ord">
        <pc:chgData name="Khushal Goparaju" userId="1633f124-ef19-4e0c-ad01-b6f63f4413ef" providerId="ADAL" clId="{EEFFC428-2609-4A6A-9DB7-DEF0B67910C9}" dt="2024-12-04T13:05:26.360" v="14280"/>
        <pc:sldMkLst>
          <pc:docMk/>
          <pc:sldMk cId="3555266232" sldId="277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1825758076" sldId="299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1802067398" sldId="300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3469079479" sldId="301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1421717775" sldId="303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4183916422" sldId="304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3887376257" sldId="305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245018330" sldId="306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3555724499" sldId="307"/>
        </pc:sldMkLst>
      </pc:sldChg>
      <pc:sldChg chg="add del ord">
        <pc:chgData name="Khushal Goparaju" userId="1633f124-ef19-4e0c-ad01-b6f63f4413ef" providerId="ADAL" clId="{EEFFC428-2609-4A6A-9DB7-DEF0B67910C9}" dt="2024-12-03T04:25:02.261" v="188" actId="47"/>
        <pc:sldMkLst>
          <pc:docMk/>
          <pc:sldMk cId="1107705209" sldId="321"/>
        </pc:sldMkLst>
      </pc:sldChg>
      <pc:sldChg chg="add del mod ord modShow">
        <pc:chgData name="Khushal Goparaju" userId="1633f124-ef19-4e0c-ad01-b6f63f4413ef" providerId="ADAL" clId="{EEFFC428-2609-4A6A-9DB7-DEF0B67910C9}" dt="2024-12-04T15:14:37.930" v="15237" actId="47"/>
        <pc:sldMkLst>
          <pc:docMk/>
          <pc:sldMk cId="1504943120" sldId="322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1750409371" sldId="322"/>
        </pc:sldMkLst>
      </pc:sldChg>
      <pc:sldChg chg="addSp delSp modSp new del mod or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2981569939" sldId="322"/>
        </pc:sldMkLst>
        <pc:spChg chg="mod">
          <ac:chgData name="Khushal Goparaju" userId="1633f124-ef19-4e0c-ad01-b6f63f4413ef" providerId="ADAL" clId="{EEFFC428-2609-4A6A-9DB7-DEF0B67910C9}" dt="2024-12-03T05:51:01.525" v="191" actId="27636"/>
          <ac:spMkLst>
            <pc:docMk/>
            <pc:sldMk cId="2981569939" sldId="322"/>
            <ac:spMk id="4" creationId="{7C8803DC-A8E1-4D86-BCAC-EB431E1E119C}"/>
          </ac:spMkLst>
        </pc:spChg>
        <pc:picChg chg="add del mod modCrop">
          <ac:chgData name="Khushal Goparaju" userId="1633f124-ef19-4e0c-ad01-b6f63f4413ef" providerId="ADAL" clId="{EEFFC428-2609-4A6A-9DB7-DEF0B67910C9}" dt="2024-12-03T05:56:10.309" v="221" actId="21"/>
          <ac:picMkLst>
            <pc:docMk/>
            <pc:sldMk cId="2981569939" sldId="322"/>
            <ac:picMk id="7" creationId="{99FFE857-5380-44CE-837E-FBA39949EDB9}"/>
          </ac:picMkLst>
        </pc:picChg>
        <pc:picChg chg="add mod">
          <ac:chgData name="Khushal Goparaju" userId="1633f124-ef19-4e0c-ad01-b6f63f4413ef" providerId="ADAL" clId="{EEFFC428-2609-4A6A-9DB7-DEF0B67910C9}" dt="2024-12-03T05:56:16.857" v="224" actId="1076"/>
          <ac:picMkLst>
            <pc:docMk/>
            <pc:sldMk cId="2981569939" sldId="322"/>
            <ac:picMk id="8" creationId="{E3500C39-81B7-4535-9D8C-58BBBF0899A2}"/>
          </ac:picMkLst>
        </pc:picChg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417872523" sldId="323"/>
        </pc:sldMkLst>
      </pc:sldChg>
      <pc:sldChg chg="addSp 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1623901043" sldId="323"/>
        </pc:sldMkLst>
        <pc:spChg chg="mod">
          <ac:chgData name="Khushal Goparaju" userId="1633f124-ef19-4e0c-ad01-b6f63f4413ef" providerId="ADAL" clId="{EEFFC428-2609-4A6A-9DB7-DEF0B67910C9}" dt="2024-12-03T05:51:01.510" v="190" actId="27636"/>
          <ac:spMkLst>
            <pc:docMk/>
            <pc:sldMk cId="1623901043" sldId="323"/>
            <ac:spMk id="4" creationId="{7C8803DC-A8E1-4D86-BCAC-EB431E1E119C}"/>
          </ac:spMkLst>
        </pc:spChg>
        <pc:picChg chg="add mod">
          <ac:chgData name="Khushal Goparaju" userId="1633f124-ef19-4e0c-ad01-b6f63f4413ef" providerId="ADAL" clId="{EEFFC428-2609-4A6A-9DB7-DEF0B67910C9}" dt="2024-12-03T05:56:22.593" v="225" actId="1076"/>
          <ac:picMkLst>
            <pc:docMk/>
            <pc:sldMk cId="1623901043" sldId="323"/>
            <ac:picMk id="7" creationId="{54A711B1-250D-40D2-A5D0-B129A5086995}"/>
          </ac:picMkLst>
        </pc:picChg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3190384073" sldId="323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484537281" sldId="324"/>
        </pc:sldMkLst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4022357311" sldId="324"/>
        </pc:sldMkLst>
      </pc:sldChg>
      <pc:sldChg chg="addSp 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4240804689" sldId="324"/>
        </pc:sldMkLst>
        <pc:spChg chg="mod">
          <ac:chgData name="Khushal Goparaju" userId="1633f124-ef19-4e0c-ad01-b6f63f4413ef" providerId="ADAL" clId="{EEFFC428-2609-4A6A-9DB7-DEF0B67910C9}" dt="2024-12-03T05:51:01.715" v="193" actId="27636"/>
          <ac:spMkLst>
            <pc:docMk/>
            <pc:sldMk cId="4240804689" sldId="324"/>
            <ac:spMk id="4" creationId="{7C8803DC-A8E1-4D86-BCAC-EB431E1E119C}"/>
          </ac:spMkLst>
        </pc:spChg>
        <pc:picChg chg="add">
          <ac:chgData name="Khushal Goparaju" userId="1633f124-ef19-4e0c-ad01-b6f63f4413ef" providerId="ADAL" clId="{EEFFC428-2609-4A6A-9DB7-DEF0B67910C9}" dt="2024-12-03T06:00:17.875" v="226" actId="22"/>
          <ac:picMkLst>
            <pc:docMk/>
            <pc:sldMk cId="4240804689" sldId="324"/>
            <ac:picMk id="7" creationId="{869CE22E-E860-4E30-9303-1538D69C58AD}"/>
          </ac:picMkLst>
        </pc:picChg>
      </pc:sldChg>
      <pc:sldChg chg="addSp 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1315887237" sldId="325"/>
        </pc:sldMkLst>
        <pc:spChg chg="mod">
          <ac:chgData name="Khushal Goparaju" userId="1633f124-ef19-4e0c-ad01-b6f63f4413ef" providerId="ADAL" clId="{EEFFC428-2609-4A6A-9DB7-DEF0B67910C9}" dt="2024-12-03T05:51:01.934" v="195" actId="27636"/>
          <ac:spMkLst>
            <pc:docMk/>
            <pc:sldMk cId="1315887237" sldId="325"/>
            <ac:spMk id="4" creationId="{7C8803DC-A8E1-4D86-BCAC-EB431E1E119C}"/>
          </ac:spMkLst>
        </pc:spChg>
        <pc:picChg chg="add mod">
          <ac:chgData name="Khushal Goparaju" userId="1633f124-ef19-4e0c-ad01-b6f63f4413ef" providerId="ADAL" clId="{EEFFC428-2609-4A6A-9DB7-DEF0B67910C9}" dt="2024-12-03T06:18:34.327" v="241" actId="1076"/>
          <ac:picMkLst>
            <pc:docMk/>
            <pc:sldMk cId="1315887237" sldId="325"/>
            <ac:picMk id="7" creationId="{FB2684F5-882E-43B6-B1A5-FFF3DA81CE68}"/>
          </ac:picMkLst>
        </pc:picChg>
        <pc:picChg chg="add mod">
          <ac:chgData name="Khushal Goparaju" userId="1633f124-ef19-4e0c-ad01-b6f63f4413ef" providerId="ADAL" clId="{EEFFC428-2609-4A6A-9DB7-DEF0B67910C9}" dt="2024-12-03T06:18:34.327" v="241" actId="1076"/>
          <ac:picMkLst>
            <pc:docMk/>
            <pc:sldMk cId="1315887237" sldId="325"/>
            <ac:picMk id="9" creationId="{0470CC1C-5042-46ED-B0E8-EFB842EF9D2A}"/>
          </ac:picMkLst>
        </pc:picChg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1740106053" sldId="325"/>
        </pc:sldMkLst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3136196424" sldId="325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785011615" sldId="326"/>
        </pc:sldMkLst>
      </pc:sldChg>
      <pc:sldChg chg="addSp 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2207242457" sldId="326"/>
        </pc:sldMkLst>
        <pc:spChg chg="mod">
          <ac:chgData name="Khushal Goparaju" userId="1633f124-ef19-4e0c-ad01-b6f63f4413ef" providerId="ADAL" clId="{EEFFC428-2609-4A6A-9DB7-DEF0B67910C9}" dt="2024-12-03T06:18:19.308" v="237" actId="20577"/>
          <ac:spMkLst>
            <pc:docMk/>
            <pc:sldMk cId="2207242457" sldId="326"/>
            <ac:spMk id="4" creationId="{7C8803DC-A8E1-4D86-BCAC-EB431E1E119C}"/>
          </ac:spMkLst>
        </pc:spChg>
        <pc:picChg chg="add mod">
          <ac:chgData name="Khushal Goparaju" userId="1633f124-ef19-4e0c-ad01-b6f63f4413ef" providerId="ADAL" clId="{EEFFC428-2609-4A6A-9DB7-DEF0B67910C9}" dt="2024-12-03T06:18:26.302" v="240" actId="1076"/>
          <ac:picMkLst>
            <pc:docMk/>
            <pc:sldMk cId="2207242457" sldId="326"/>
            <ac:picMk id="7" creationId="{49A2534E-71A1-4429-8C31-3328A8DB5D25}"/>
          </ac:picMkLst>
        </pc:picChg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3265635566" sldId="326"/>
        </pc:sldMkLst>
      </pc:sldChg>
      <pc:sldChg chg="addSp delSp 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2545309620" sldId="327"/>
        </pc:sldMkLst>
        <pc:spChg chg="mod">
          <ac:chgData name="Khushal Goparaju" userId="1633f124-ef19-4e0c-ad01-b6f63f4413ef" providerId="ADAL" clId="{EEFFC428-2609-4A6A-9DB7-DEF0B67910C9}" dt="2024-12-03T06:20:42.513" v="276" actId="20577"/>
          <ac:spMkLst>
            <pc:docMk/>
            <pc:sldMk cId="2545309620" sldId="327"/>
            <ac:spMk id="4" creationId="{7C8803DC-A8E1-4D86-BCAC-EB431E1E119C}"/>
          </ac:spMkLst>
        </pc:spChg>
        <pc:picChg chg="add del">
          <ac:chgData name="Khushal Goparaju" userId="1633f124-ef19-4e0c-ad01-b6f63f4413ef" providerId="ADAL" clId="{EEFFC428-2609-4A6A-9DB7-DEF0B67910C9}" dt="2024-12-03T07:41:56.833" v="281" actId="21"/>
          <ac:picMkLst>
            <pc:docMk/>
            <pc:sldMk cId="2545309620" sldId="327"/>
            <ac:picMk id="7" creationId="{6EE9AFB5-EDB0-45C5-B784-460341FCBCAE}"/>
          </ac:picMkLst>
        </pc:picChg>
        <pc:picChg chg="add">
          <ac:chgData name="Khushal Goparaju" userId="1633f124-ef19-4e0c-ad01-b6f63f4413ef" providerId="ADAL" clId="{EEFFC428-2609-4A6A-9DB7-DEF0B67910C9}" dt="2024-12-03T07:42:34.289" v="285" actId="22"/>
          <ac:picMkLst>
            <pc:docMk/>
            <pc:sldMk cId="2545309620" sldId="327"/>
            <ac:picMk id="9" creationId="{41F63F7D-CABC-438E-9F31-95A5029385B8}"/>
          </ac:picMkLst>
        </pc:picChg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3334481412" sldId="327"/>
        </pc:sldMkLst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3392569549" sldId="327"/>
        </pc:sldMkLst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230691052" sldId="328"/>
        </pc:sldMkLst>
      </pc:sldChg>
      <pc:sldChg chg="addSp 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462730021" sldId="328"/>
        </pc:sldMkLst>
        <pc:spChg chg="mod">
          <ac:chgData name="Khushal Goparaju" userId="1633f124-ef19-4e0c-ad01-b6f63f4413ef" providerId="ADAL" clId="{EEFFC428-2609-4A6A-9DB7-DEF0B67910C9}" dt="2024-12-03T05:51:02.518" v="201" actId="27636"/>
          <ac:spMkLst>
            <pc:docMk/>
            <pc:sldMk cId="462730021" sldId="328"/>
            <ac:spMk id="4" creationId="{7C8803DC-A8E1-4D86-BCAC-EB431E1E119C}"/>
          </ac:spMkLst>
        </pc:spChg>
        <pc:picChg chg="add">
          <ac:chgData name="Khushal Goparaju" userId="1633f124-ef19-4e0c-ad01-b6f63f4413ef" providerId="ADAL" clId="{EEFFC428-2609-4A6A-9DB7-DEF0B67910C9}" dt="2024-12-03T07:17:48.488" v="278" actId="22"/>
          <ac:picMkLst>
            <pc:docMk/>
            <pc:sldMk cId="462730021" sldId="328"/>
            <ac:picMk id="7" creationId="{44E161F1-F7BA-45EC-8904-BB0AEA8A0FD5}"/>
          </ac:picMkLst>
        </pc:picChg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995899184" sldId="328"/>
        </pc:sldMkLst>
      </pc:sldChg>
      <pc:sldChg chg="addSp 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690003250" sldId="329"/>
        </pc:sldMkLst>
        <pc:spChg chg="mod">
          <ac:chgData name="Khushal Goparaju" userId="1633f124-ef19-4e0c-ad01-b6f63f4413ef" providerId="ADAL" clId="{EEFFC428-2609-4A6A-9DB7-DEF0B67910C9}" dt="2024-12-03T05:51:02.661" v="203" actId="27636"/>
          <ac:spMkLst>
            <pc:docMk/>
            <pc:sldMk cId="690003250" sldId="329"/>
            <ac:spMk id="4" creationId="{7C8803DC-A8E1-4D86-BCAC-EB431E1E119C}"/>
          </ac:spMkLst>
        </pc:spChg>
        <pc:picChg chg="add">
          <ac:chgData name="Khushal Goparaju" userId="1633f124-ef19-4e0c-ad01-b6f63f4413ef" providerId="ADAL" clId="{EEFFC428-2609-4A6A-9DB7-DEF0B67910C9}" dt="2024-12-03T07:24:07.562" v="279" actId="22"/>
          <ac:picMkLst>
            <pc:docMk/>
            <pc:sldMk cId="690003250" sldId="329"/>
            <ac:picMk id="7" creationId="{E61CD55B-655D-4D35-B608-1BE62BA6B5F3}"/>
          </ac:picMkLst>
        </pc:picChg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2159638773" sldId="329"/>
        </pc:sldMkLst>
      </pc:sldChg>
      <pc:sldChg chg="addSp modSp add del mod or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727937825" sldId="330"/>
        </pc:sldMkLst>
        <pc:spChg chg="mod">
          <ac:chgData name="Khushal Goparaju" userId="1633f124-ef19-4e0c-ad01-b6f63f4413ef" providerId="ADAL" clId="{EEFFC428-2609-4A6A-9DB7-DEF0B67910C9}" dt="2024-12-03T05:51:02.866" v="205" actId="27636"/>
          <ac:spMkLst>
            <pc:docMk/>
            <pc:sldMk cId="727937825" sldId="330"/>
            <ac:spMk id="4" creationId="{7C8803DC-A8E1-4D86-BCAC-EB431E1E119C}"/>
          </ac:spMkLst>
        </pc:spChg>
        <pc:picChg chg="add mod">
          <ac:chgData name="Khushal Goparaju" userId="1633f124-ef19-4e0c-ad01-b6f63f4413ef" providerId="ADAL" clId="{EEFFC428-2609-4A6A-9DB7-DEF0B67910C9}" dt="2024-12-03T07:41:58.373" v="282"/>
          <ac:picMkLst>
            <pc:docMk/>
            <pc:sldMk cId="727937825" sldId="330"/>
            <ac:picMk id="6" creationId="{90E55005-4364-4429-A5CF-FE0BDCD40AB5}"/>
          </ac:picMkLst>
        </pc:picChg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761169510" sldId="330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2191279611" sldId="330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1365663971" sldId="331"/>
        </pc:sldMkLst>
      </pc:sldChg>
      <pc:sldChg chg="add del">
        <pc:chgData name="Khushal Goparaju" userId="1633f124-ef19-4e0c-ad01-b6f63f4413ef" providerId="ADAL" clId="{EEFFC428-2609-4A6A-9DB7-DEF0B67910C9}" dt="2024-12-04T05:35:05.391" v="2370" actId="47"/>
        <pc:sldMkLst>
          <pc:docMk/>
          <pc:sldMk cId="1495253127" sldId="331"/>
        </pc:sldMkLst>
      </pc:sldChg>
      <pc:sldChg chg="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3389185185" sldId="331"/>
        </pc:sldMkLst>
        <pc:spChg chg="mod">
          <ac:chgData name="Khushal Goparaju" userId="1633f124-ef19-4e0c-ad01-b6f63f4413ef" providerId="ADAL" clId="{EEFFC428-2609-4A6A-9DB7-DEF0B67910C9}" dt="2024-12-03T05:51:03.039" v="207" actId="27636"/>
          <ac:spMkLst>
            <pc:docMk/>
            <pc:sldMk cId="3389185185" sldId="331"/>
            <ac:spMk id="4" creationId="{7C8803DC-A8E1-4D86-BCAC-EB431E1E119C}"/>
          </ac:spMkLst>
        </pc:spChg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472009886" sldId="332"/>
        </pc:sldMkLst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1992627166" sldId="332"/>
        </pc:sldMkLst>
      </pc:sldChg>
      <pc:sldChg chg="addSp 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4277279896" sldId="332"/>
        </pc:sldMkLst>
        <pc:spChg chg="mod">
          <ac:chgData name="Khushal Goparaju" userId="1633f124-ef19-4e0c-ad01-b6f63f4413ef" providerId="ADAL" clId="{EEFFC428-2609-4A6A-9DB7-DEF0B67910C9}" dt="2024-12-03T05:51:03.228" v="209" actId="27636"/>
          <ac:spMkLst>
            <pc:docMk/>
            <pc:sldMk cId="4277279896" sldId="332"/>
            <ac:spMk id="4" creationId="{7C8803DC-A8E1-4D86-BCAC-EB431E1E119C}"/>
          </ac:spMkLst>
        </pc:spChg>
        <pc:picChg chg="add">
          <ac:chgData name="Khushal Goparaju" userId="1633f124-ef19-4e0c-ad01-b6f63f4413ef" providerId="ADAL" clId="{EEFFC428-2609-4A6A-9DB7-DEF0B67910C9}" dt="2024-12-03T14:03:39.263" v="286" actId="22"/>
          <ac:picMkLst>
            <pc:docMk/>
            <pc:sldMk cId="4277279896" sldId="332"/>
            <ac:picMk id="7" creationId="{B6FD26FB-4A0D-471E-BB87-BFDFD514F3CF}"/>
          </ac:picMkLst>
        </pc:picChg>
      </pc:sldChg>
      <pc:sldChg chg="add del">
        <pc:chgData name="Khushal Goparaju" userId="1633f124-ef19-4e0c-ad01-b6f63f4413ef" providerId="ADAL" clId="{EEFFC428-2609-4A6A-9DB7-DEF0B67910C9}" dt="2024-12-04T05:34:59.044" v="2364" actId="47"/>
        <pc:sldMkLst>
          <pc:docMk/>
          <pc:sldMk cId="602588676" sldId="333"/>
        </pc:sldMkLst>
      </pc:sldChg>
      <pc:sldChg chg="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1723835449" sldId="333"/>
        </pc:sldMkLst>
        <pc:spChg chg="mod">
          <ac:chgData name="Khushal Goparaju" userId="1633f124-ef19-4e0c-ad01-b6f63f4413ef" providerId="ADAL" clId="{EEFFC428-2609-4A6A-9DB7-DEF0B67910C9}" dt="2024-12-03T05:51:03.465" v="211" actId="27636"/>
          <ac:spMkLst>
            <pc:docMk/>
            <pc:sldMk cId="1723835449" sldId="333"/>
            <ac:spMk id="4" creationId="{7C8803DC-A8E1-4D86-BCAC-EB431E1E119C}"/>
          </ac:spMkLst>
        </pc:spChg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4128183661" sldId="333"/>
        </pc:sldMkLst>
      </pc:sldChg>
      <pc:sldChg chg="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3226597459" sldId="334"/>
        </pc:sldMkLst>
        <pc:spChg chg="mod">
          <ac:chgData name="Khushal Goparaju" userId="1633f124-ef19-4e0c-ad01-b6f63f4413ef" providerId="ADAL" clId="{EEFFC428-2609-4A6A-9DB7-DEF0B67910C9}" dt="2024-12-03T05:51:03.800" v="213" actId="27636"/>
          <ac:spMkLst>
            <pc:docMk/>
            <pc:sldMk cId="3226597459" sldId="334"/>
            <ac:spMk id="4" creationId="{7C8803DC-A8E1-4D86-BCAC-EB431E1E119C}"/>
          </ac:spMkLst>
        </pc:spChg>
      </pc:sldChg>
      <pc:sldChg chg="add del">
        <pc:chgData name="Khushal Goparaju" userId="1633f124-ef19-4e0c-ad01-b6f63f4413ef" providerId="ADAL" clId="{EEFFC428-2609-4A6A-9DB7-DEF0B67910C9}" dt="2024-12-04T05:34:59.044" v="2364" actId="47"/>
        <pc:sldMkLst>
          <pc:docMk/>
          <pc:sldMk cId="3261337262" sldId="334"/>
        </pc:sldMkLst>
      </pc:sldChg>
      <pc:sldChg chg="add del">
        <pc:chgData name="Khushal Goparaju" userId="1633f124-ef19-4e0c-ad01-b6f63f4413ef" providerId="ADAL" clId="{EEFFC428-2609-4A6A-9DB7-DEF0B67910C9}" dt="2024-12-04T05:34:59.044" v="2364" actId="47"/>
        <pc:sldMkLst>
          <pc:docMk/>
          <pc:sldMk cId="583527564" sldId="335"/>
        </pc:sldMkLst>
      </pc:sldChg>
      <pc:sldChg chg="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1311782860" sldId="335"/>
        </pc:sldMkLst>
        <pc:spChg chg="mod">
          <ac:chgData name="Khushal Goparaju" userId="1633f124-ef19-4e0c-ad01-b6f63f4413ef" providerId="ADAL" clId="{EEFFC428-2609-4A6A-9DB7-DEF0B67910C9}" dt="2024-12-03T05:51:03.981" v="215" actId="27636"/>
          <ac:spMkLst>
            <pc:docMk/>
            <pc:sldMk cId="1311782860" sldId="335"/>
            <ac:spMk id="4" creationId="{7C8803DC-A8E1-4D86-BCAC-EB431E1E119C}"/>
          </ac:spMkLst>
        </pc:spChg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3028067316" sldId="335"/>
        </pc:sldMkLst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2940229234" sldId="336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3513969406" sldId="336"/>
        </pc:sldMkLst>
      </pc:sldChg>
      <pc:sldChg chg="addSp modSp add del mod">
        <pc:chgData name="Khushal Goparaju" userId="1633f124-ef19-4e0c-ad01-b6f63f4413ef" providerId="ADAL" clId="{EEFFC428-2609-4A6A-9DB7-DEF0B67910C9}" dt="2024-12-04T04:51:27.595" v="1406" actId="2696"/>
        <pc:sldMkLst>
          <pc:docMk/>
          <pc:sldMk cId="4214892010" sldId="336"/>
        </pc:sldMkLst>
        <pc:spChg chg="mod">
          <ac:chgData name="Khushal Goparaju" userId="1633f124-ef19-4e0c-ad01-b6f63f4413ef" providerId="ADAL" clId="{EEFFC428-2609-4A6A-9DB7-DEF0B67910C9}" dt="2024-12-03T05:51:04.171" v="217" actId="27636"/>
          <ac:spMkLst>
            <pc:docMk/>
            <pc:sldMk cId="4214892010" sldId="336"/>
            <ac:spMk id="4" creationId="{7C8803DC-A8E1-4D86-BCAC-EB431E1E119C}"/>
          </ac:spMkLst>
        </pc:spChg>
        <pc:picChg chg="add">
          <ac:chgData name="Khushal Goparaju" userId="1633f124-ef19-4e0c-ad01-b6f63f4413ef" providerId="ADAL" clId="{EEFFC428-2609-4A6A-9DB7-DEF0B67910C9}" dt="2024-12-04T02:04:16.802" v="287" actId="22"/>
          <ac:picMkLst>
            <pc:docMk/>
            <pc:sldMk cId="4214892010" sldId="336"/>
            <ac:picMk id="7" creationId="{65DDF7E2-D59C-45AD-8AB0-742BF56E443D}"/>
          </ac:picMkLst>
        </pc:picChg>
      </pc:sldChg>
      <pc:sldChg chg="add del">
        <pc:chgData name="Khushal Goparaju" userId="1633f124-ef19-4e0c-ad01-b6f63f4413ef" providerId="ADAL" clId="{EEFFC428-2609-4A6A-9DB7-DEF0B67910C9}" dt="2024-12-04T04:51:31.901" v="1407" actId="47"/>
        <pc:sldMkLst>
          <pc:docMk/>
          <pc:sldMk cId="3327262906" sldId="337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4184339360" sldId="337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846687833" sldId="338"/>
        </pc:sldMkLst>
      </pc:sldChg>
      <pc:sldChg chg="add del">
        <pc:chgData name="Khushal Goparaju" userId="1633f124-ef19-4e0c-ad01-b6f63f4413ef" providerId="ADAL" clId="{EEFFC428-2609-4A6A-9DB7-DEF0B67910C9}" dt="2024-12-04T04:51:31.901" v="1407" actId="47"/>
        <pc:sldMkLst>
          <pc:docMk/>
          <pc:sldMk cId="4163754065" sldId="338"/>
        </pc:sldMkLst>
      </pc:sldChg>
      <pc:sldChg chg="add del">
        <pc:chgData name="Khushal Goparaju" userId="1633f124-ef19-4e0c-ad01-b6f63f4413ef" providerId="ADAL" clId="{EEFFC428-2609-4A6A-9DB7-DEF0B67910C9}" dt="2024-12-04T04:51:31.901" v="1407" actId="47"/>
        <pc:sldMkLst>
          <pc:docMk/>
          <pc:sldMk cId="414935291" sldId="339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3037896639" sldId="339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917147517" sldId="340"/>
        </pc:sldMkLst>
      </pc:sldChg>
      <pc:sldChg chg="add del">
        <pc:chgData name="Khushal Goparaju" userId="1633f124-ef19-4e0c-ad01-b6f63f4413ef" providerId="ADAL" clId="{EEFFC428-2609-4A6A-9DB7-DEF0B67910C9}" dt="2024-12-04T04:51:31.901" v="1407" actId="47"/>
        <pc:sldMkLst>
          <pc:docMk/>
          <pc:sldMk cId="2044975126" sldId="340"/>
        </pc:sldMkLst>
      </pc:sldChg>
      <pc:sldChg chg="add del">
        <pc:chgData name="Khushal Goparaju" userId="1633f124-ef19-4e0c-ad01-b6f63f4413ef" providerId="ADAL" clId="{EEFFC428-2609-4A6A-9DB7-DEF0B67910C9}" dt="2024-12-04T04:51:31.901" v="1407" actId="47"/>
        <pc:sldMkLst>
          <pc:docMk/>
          <pc:sldMk cId="2625647890" sldId="341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2782063517" sldId="341"/>
        </pc:sldMkLst>
      </pc:sldChg>
      <pc:sldChg chg="add del">
        <pc:chgData name="Khushal Goparaju" userId="1633f124-ef19-4e0c-ad01-b6f63f4413ef" providerId="ADAL" clId="{EEFFC428-2609-4A6A-9DB7-DEF0B67910C9}" dt="2024-12-04T04:51:31.901" v="1407" actId="47"/>
        <pc:sldMkLst>
          <pc:docMk/>
          <pc:sldMk cId="818631528" sldId="342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821243268" sldId="342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1614339656" sldId="343"/>
        </pc:sldMkLst>
      </pc:sldChg>
      <pc:sldChg chg="add del">
        <pc:chgData name="Khushal Goparaju" userId="1633f124-ef19-4e0c-ad01-b6f63f4413ef" providerId="ADAL" clId="{EEFFC428-2609-4A6A-9DB7-DEF0B67910C9}" dt="2024-12-04T04:51:31.901" v="1407" actId="47"/>
        <pc:sldMkLst>
          <pc:docMk/>
          <pc:sldMk cId="2266117983" sldId="343"/>
        </pc:sldMkLst>
      </pc:sldChg>
      <pc:sldChg chg="add del">
        <pc:chgData name="Khushal Goparaju" userId="1633f124-ef19-4e0c-ad01-b6f63f4413ef" providerId="ADAL" clId="{EEFFC428-2609-4A6A-9DB7-DEF0B67910C9}" dt="2024-12-03T04:21:50.761" v="153" actId="47"/>
        <pc:sldMkLst>
          <pc:docMk/>
          <pc:sldMk cId="1397044376" sldId="344"/>
        </pc:sldMkLst>
      </pc:sldChg>
      <pc:sldChg chg="modSp new mod ord modAnim modNotesTx">
        <pc:chgData name="Khushal Goparaju" userId="1633f124-ef19-4e0c-ad01-b6f63f4413ef" providerId="ADAL" clId="{EEFFC428-2609-4A6A-9DB7-DEF0B67910C9}" dt="2024-12-04T14:49:14.370" v="15236" actId="20577"/>
        <pc:sldMkLst>
          <pc:docMk/>
          <pc:sldMk cId="1938825120" sldId="344"/>
        </pc:sldMkLst>
        <pc:spChg chg="mod">
          <ac:chgData name="Khushal Goparaju" userId="1633f124-ef19-4e0c-ad01-b6f63f4413ef" providerId="ADAL" clId="{EEFFC428-2609-4A6A-9DB7-DEF0B67910C9}" dt="2024-12-04T03:31:21.555" v="367" actId="20577"/>
          <ac:spMkLst>
            <pc:docMk/>
            <pc:sldMk cId="1938825120" sldId="344"/>
            <ac:spMk id="2" creationId="{DCF5034E-EB5B-4A24-BB69-079A0E0581E6}"/>
          </ac:spMkLst>
        </pc:spChg>
        <pc:spChg chg="mod">
          <ac:chgData name="Khushal Goparaju" userId="1633f124-ef19-4e0c-ad01-b6f63f4413ef" providerId="ADAL" clId="{EEFFC428-2609-4A6A-9DB7-DEF0B67910C9}" dt="2024-12-04T14:49:14.370" v="15236" actId="20577"/>
          <ac:spMkLst>
            <pc:docMk/>
            <pc:sldMk cId="1938825120" sldId="344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03:29:53.980" v="303" actId="20577"/>
          <ac:spMkLst>
            <pc:docMk/>
            <pc:sldMk cId="1938825120" sldId="344"/>
            <ac:spMk id="4" creationId="{1DE37043-646E-4D98-9B5F-D96C40230CBA}"/>
          </ac:spMkLst>
        </pc:spChg>
      </pc:sldChg>
      <pc:sldChg chg="add del">
        <pc:chgData name="Khushal Goparaju" userId="1633f124-ef19-4e0c-ad01-b6f63f4413ef" providerId="ADAL" clId="{EEFFC428-2609-4A6A-9DB7-DEF0B67910C9}" dt="2024-12-04T03:29:02.420" v="289" actId="47"/>
        <pc:sldMkLst>
          <pc:docMk/>
          <pc:sldMk cId="3526951685" sldId="344"/>
        </pc:sldMkLst>
      </pc:sldChg>
      <pc:sldChg chg="addSp delSp modSp new del mod chgLayout">
        <pc:chgData name="Khushal Goparaju" userId="1633f124-ef19-4e0c-ad01-b6f63f4413ef" providerId="ADAL" clId="{EEFFC428-2609-4A6A-9DB7-DEF0B67910C9}" dt="2024-12-03T04:16:33.504" v="19" actId="47"/>
        <pc:sldMkLst>
          <pc:docMk/>
          <pc:sldMk cId="989739421" sldId="345"/>
        </pc:sldMkLst>
        <pc:spChg chg="del mod ord">
          <ac:chgData name="Khushal Goparaju" userId="1633f124-ef19-4e0c-ad01-b6f63f4413ef" providerId="ADAL" clId="{EEFFC428-2609-4A6A-9DB7-DEF0B67910C9}" dt="2024-12-03T04:16:16.344" v="14" actId="700"/>
          <ac:spMkLst>
            <pc:docMk/>
            <pc:sldMk cId="989739421" sldId="345"/>
            <ac:spMk id="2" creationId="{AA718D25-781C-409D-9C50-F7524D4E62F1}"/>
          </ac:spMkLst>
        </pc:spChg>
        <pc:spChg chg="del mod ord">
          <ac:chgData name="Khushal Goparaju" userId="1633f124-ef19-4e0c-ad01-b6f63f4413ef" providerId="ADAL" clId="{EEFFC428-2609-4A6A-9DB7-DEF0B67910C9}" dt="2024-12-03T04:16:16.344" v="14" actId="700"/>
          <ac:spMkLst>
            <pc:docMk/>
            <pc:sldMk cId="989739421" sldId="345"/>
            <ac:spMk id="3" creationId="{AC670FF7-33C2-4BDD-8FF6-60FF4E74BE79}"/>
          </ac:spMkLst>
        </pc:spChg>
        <pc:spChg chg="del mod ord">
          <ac:chgData name="Khushal Goparaju" userId="1633f124-ef19-4e0c-ad01-b6f63f4413ef" providerId="ADAL" clId="{EEFFC428-2609-4A6A-9DB7-DEF0B67910C9}" dt="2024-12-03T04:16:16.344" v="14" actId="700"/>
          <ac:spMkLst>
            <pc:docMk/>
            <pc:sldMk cId="989739421" sldId="345"/>
            <ac:spMk id="4" creationId="{D1E0E22D-0BDF-4A5B-956E-A450E85A6470}"/>
          </ac:spMkLst>
        </pc:spChg>
        <pc:spChg chg="mod ord">
          <ac:chgData name="Khushal Goparaju" userId="1633f124-ef19-4e0c-ad01-b6f63f4413ef" providerId="ADAL" clId="{EEFFC428-2609-4A6A-9DB7-DEF0B67910C9}" dt="2024-12-03T04:16:16.344" v="14" actId="700"/>
          <ac:spMkLst>
            <pc:docMk/>
            <pc:sldMk cId="989739421" sldId="345"/>
            <ac:spMk id="5" creationId="{2080FEB5-D480-4B80-AEED-7FDAAE1DF10E}"/>
          </ac:spMkLst>
        </pc:spChg>
        <pc:spChg chg="add mod ord">
          <ac:chgData name="Khushal Goparaju" userId="1633f124-ef19-4e0c-ad01-b6f63f4413ef" providerId="ADAL" clId="{EEFFC428-2609-4A6A-9DB7-DEF0B67910C9}" dt="2024-12-03T04:16:31.091" v="17"/>
          <ac:spMkLst>
            <pc:docMk/>
            <pc:sldMk cId="989739421" sldId="345"/>
            <ac:spMk id="6" creationId="{4DA18598-F496-4866-A4B2-952EAB268AEB}"/>
          </ac:spMkLst>
        </pc:spChg>
        <pc:spChg chg="add mod ord">
          <ac:chgData name="Khushal Goparaju" userId="1633f124-ef19-4e0c-ad01-b6f63f4413ef" providerId="ADAL" clId="{EEFFC428-2609-4A6A-9DB7-DEF0B67910C9}" dt="2024-12-03T04:16:16.344" v="14" actId="700"/>
          <ac:spMkLst>
            <pc:docMk/>
            <pc:sldMk cId="989739421" sldId="345"/>
            <ac:spMk id="7" creationId="{D5477744-7CAA-49B2-815C-4D33A765BD61}"/>
          </ac:spMkLst>
        </pc:spChg>
        <pc:spChg chg="add mod ord">
          <ac:chgData name="Khushal Goparaju" userId="1633f124-ef19-4e0c-ad01-b6f63f4413ef" providerId="ADAL" clId="{EEFFC428-2609-4A6A-9DB7-DEF0B67910C9}" dt="2024-12-03T04:16:16.344" v="14" actId="700"/>
          <ac:spMkLst>
            <pc:docMk/>
            <pc:sldMk cId="989739421" sldId="345"/>
            <ac:spMk id="8" creationId="{41D8AF3B-3456-47F3-BCC6-0375674E1E2D}"/>
          </ac:spMkLst>
        </pc:spChg>
      </pc:sldChg>
      <pc:sldChg chg="addSp modSp new mod ord modAnim modNotesTx">
        <pc:chgData name="Khushal Goparaju" userId="1633f124-ef19-4e0c-ad01-b6f63f4413ef" providerId="ADAL" clId="{EEFFC428-2609-4A6A-9DB7-DEF0B67910C9}" dt="2024-12-04T10:00:44.318" v="6914"/>
        <pc:sldMkLst>
          <pc:docMk/>
          <pc:sldMk cId="2931102922" sldId="345"/>
        </pc:sldMkLst>
        <pc:spChg chg="mod">
          <ac:chgData name="Khushal Goparaju" userId="1633f124-ef19-4e0c-ad01-b6f63f4413ef" providerId="ADAL" clId="{EEFFC428-2609-4A6A-9DB7-DEF0B67910C9}" dt="2024-12-04T04:50:10.703" v="1395" actId="20577"/>
          <ac:spMkLst>
            <pc:docMk/>
            <pc:sldMk cId="2931102922" sldId="345"/>
            <ac:spMk id="2" creationId="{B330BEB0-74C3-4DE9-B202-258C0F643226}"/>
          </ac:spMkLst>
        </pc:spChg>
        <pc:spChg chg="mod">
          <ac:chgData name="Khushal Goparaju" userId="1633f124-ef19-4e0c-ad01-b6f63f4413ef" providerId="ADAL" clId="{EEFFC428-2609-4A6A-9DB7-DEF0B67910C9}" dt="2024-12-04T10:00:24.612" v="6913" actId="20577"/>
          <ac:spMkLst>
            <pc:docMk/>
            <pc:sldMk cId="2931102922" sldId="345"/>
            <ac:spMk id="3" creationId="{95EFD598-DCEA-42E6-A47E-6A9F4DE3034A}"/>
          </ac:spMkLst>
        </pc:spChg>
        <pc:spChg chg="mod">
          <ac:chgData name="Khushal Goparaju" userId="1633f124-ef19-4e0c-ad01-b6f63f4413ef" providerId="ADAL" clId="{EEFFC428-2609-4A6A-9DB7-DEF0B67910C9}" dt="2024-12-04T03:55:44.058" v="916" actId="20577"/>
          <ac:spMkLst>
            <pc:docMk/>
            <pc:sldMk cId="2931102922" sldId="345"/>
            <ac:spMk id="4" creationId="{84204F57-6258-4C23-AFEF-20B2E184A2CF}"/>
          </ac:spMkLst>
        </pc:spChg>
        <pc:spChg chg="add mod">
          <ac:chgData name="Khushal Goparaju" userId="1633f124-ef19-4e0c-ad01-b6f63f4413ef" providerId="ADAL" clId="{EEFFC428-2609-4A6A-9DB7-DEF0B67910C9}" dt="2024-12-04T05:24:43.052" v="2225" actId="1076"/>
          <ac:spMkLst>
            <pc:docMk/>
            <pc:sldMk cId="2931102922" sldId="345"/>
            <ac:spMk id="6" creationId="{81447E47-E13A-4F52-830B-90FB872392E9}"/>
          </ac:spMkLst>
        </pc:spChg>
      </pc:sldChg>
      <pc:sldChg chg="modSp new del mod">
        <pc:chgData name="Khushal Goparaju" userId="1633f124-ef19-4e0c-ad01-b6f63f4413ef" providerId="ADAL" clId="{EEFFC428-2609-4A6A-9DB7-DEF0B67910C9}" dt="2024-12-04T05:34:55.916" v="2363" actId="47"/>
        <pc:sldMkLst>
          <pc:docMk/>
          <pc:sldMk cId="2687198041" sldId="346"/>
        </pc:sldMkLst>
        <pc:spChg chg="mod">
          <ac:chgData name="Khushal Goparaju" userId="1633f124-ef19-4e0c-ad01-b6f63f4413ef" providerId="ADAL" clId="{EEFFC428-2609-4A6A-9DB7-DEF0B67910C9}" dt="2024-12-04T04:51:16.782" v="1399" actId="403"/>
          <ac:spMkLst>
            <pc:docMk/>
            <pc:sldMk cId="2687198041" sldId="346"/>
            <ac:spMk id="3" creationId="{8C62C413-00DA-404D-BC23-87F0B2DEF125}"/>
          </ac:spMkLst>
        </pc:spChg>
        <pc:spChg chg="mod">
          <ac:chgData name="Khushal Goparaju" userId="1633f124-ef19-4e0c-ad01-b6f63f4413ef" providerId="ADAL" clId="{EEFFC428-2609-4A6A-9DB7-DEF0B67910C9}" dt="2024-12-04T03:34:17.907" v="461" actId="27636"/>
          <ac:spMkLst>
            <pc:docMk/>
            <pc:sldMk cId="2687198041" sldId="346"/>
            <ac:spMk id="4" creationId="{918EEBDF-9FE5-44B3-897C-B396471165CC}"/>
          </ac:spMkLst>
        </pc:spChg>
      </pc:sldChg>
      <pc:sldChg chg="add del">
        <pc:chgData name="Khushal Goparaju" userId="1633f124-ef19-4e0c-ad01-b6f63f4413ef" providerId="ADAL" clId="{EEFFC428-2609-4A6A-9DB7-DEF0B67910C9}" dt="2024-12-04T05:34:52.095" v="2362" actId="47"/>
        <pc:sldMkLst>
          <pc:docMk/>
          <pc:sldMk cId="3981121486" sldId="347"/>
        </pc:sldMkLst>
      </pc:sldChg>
      <pc:sldChg chg="add del">
        <pc:chgData name="Khushal Goparaju" userId="1633f124-ef19-4e0c-ad01-b6f63f4413ef" providerId="ADAL" clId="{EEFFC428-2609-4A6A-9DB7-DEF0B67910C9}" dt="2024-12-04T05:34:52.095" v="2362" actId="47"/>
        <pc:sldMkLst>
          <pc:docMk/>
          <pc:sldMk cId="2590025986" sldId="348"/>
        </pc:sldMkLst>
      </pc:sldChg>
      <pc:sldChg chg="add del">
        <pc:chgData name="Khushal Goparaju" userId="1633f124-ef19-4e0c-ad01-b6f63f4413ef" providerId="ADAL" clId="{EEFFC428-2609-4A6A-9DB7-DEF0B67910C9}" dt="2024-12-04T05:34:52.095" v="2362" actId="47"/>
        <pc:sldMkLst>
          <pc:docMk/>
          <pc:sldMk cId="2122608789" sldId="349"/>
        </pc:sldMkLst>
      </pc:sldChg>
      <pc:sldChg chg="add del">
        <pc:chgData name="Khushal Goparaju" userId="1633f124-ef19-4e0c-ad01-b6f63f4413ef" providerId="ADAL" clId="{EEFFC428-2609-4A6A-9DB7-DEF0B67910C9}" dt="2024-12-04T05:34:52.095" v="2362" actId="47"/>
        <pc:sldMkLst>
          <pc:docMk/>
          <pc:sldMk cId="3594134711" sldId="350"/>
        </pc:sldMkLst>
      </pc:sldChg>
      <pc:sldChg chg="add del">
        <pc:chgData name="Khushal Goparaju" userId="1633f124-ef19-4e0c-ad01-b6f63f4413ef" providerId="ADAL" clId="{EEFFC428-2609-4A6A-9DB7-DEF0B67910C9}" dt="2024-12-04T05:34:52.095" v="2362" actId="47"/>
        <pc:sldMkLst>
          <pc:docMk/>
          <pc:sldMk cId="216310073" sldId="351"/>
        </pc:sldMkLst>
      </pc:sldChg>
      <pc:sldChg chg="add del">
        <pc:chgData name="Khushal Goparaju" userId="1633f124-ef19-4e0c-ad01-b6f63f4413ef" providerId="ADAL" clId="{EEFFC428-2609-4A6A-9DB7-DEF0B67910C9}" dt="2024-12-04T05:34:52.095" v="2362" actId="47"/>
        <pc:sldMkLst>
          <pc:docMk/>
          <pc:sldMk cId="1801156648" sldId="352"/>
        </pc:sldMkLst>
      </pc:sldChg>
      <pc:sldChg chg="modSp new del mod">
        <pc:chgData name="Khushal Goparaju" userId="1633f124-ef19-4e0c-ad01-b6f63f4413ef" providerId="ADAL" clId="{EEFFC428-2609-4A6A-9DB7-DEF0B67910C9}" dt="2024-12-04T05:33:57.740" v="2350" actId="47"/>
        <pc:sldMkLst>
          <pc:docMk/>
          <pc:sldMk cId="3301770523" sldId="353"/>
        </pc:sldMkLst>
        <pc:spChg chg="mod">
          <ac:chgData name="Khushal Goparaju" userId="1633f124-ef19-4e0c-ad01-b6f63f4413ef" providerId="ADAL" clId="{EEFFC428-2609-4A6A-9DB7-DEF0B67910C9}" dt="2024-12-04T05:33:21.686" v="2339" actId="20577"/>
          <ac:spMkLst>
            <pc:docMk/>
            <pc:sldMk cId="3301770523" sldId="353"/>
            <ac:spMk id="4" creationId="{B1FC1EE2-71FE-4316-856B-9735001D08B8}"/>
          </ac:spMkLst>
        </pc:spChg>
      </pc:sldChg>
      <pc:sldChg chg="addSp modSp add del mod ord">
        <pc:chgData name="Khushal Goparaju" userId="1633f124-ef19-4e0c-ad01-b6f63f4413ef" providerId="ADAL" clId="{EEFFC428-2609-4A6A-9DB7-DEF0B67910C9}" dt="2024-12-04T05:34:43.340" v="2359" actId="47"/>
        <pc:sldMkLst>
          <pc:docMk/>
          <pc:sldMk cId="3099790938" sldId="354"/>
        </pc:sldMkLst>
        <pc:spChg chg="mod">
          <ac:chgData name="Khushal Goparaju" userId="1633f124-ef19-4e0c-ad01-b6f63f4413ef" providerId="ADAL" clId="{EEFFC428-2609-4A6A-9DB7-DEF0B67910C9}" dt="2024-12-04T05:33:48.030" v="2349" actId="20577"/>
          <ac:spMkLst>
            <pc:docMk/>
            <pc:sldMk cId="3099790938" sldId="354"/>
            <ac:spMk id="3" creationId="{F63FE471-8246-4239-BA5F-B4CA2366D741}"/>
          </ac:spMkLst>
        </pc:spChg>
        <pc:spChg chg="add mod">
          <ac:chgData name="Khushal Goparaju" userId="1633f124-ef19-4e0c-ad01-b6f63f4413ef" providerId="ADAL" clId="{EEFFC428-2609-4A6A-9DB7-DEF0B67910C9}" dt="2024-12-04T05:33:45.450" v="2348" actId="571"/>
          <ac:spMkLst>
            <pc:docMk/>
            <pc:sldMk cId="3099790938" sldId="354"/>
            <ac:spMk id="6" creationId="{A47415BA-B6F5-45E9-B343-E84EC9D77162}"/>
          </ac:spMkLst>
        </pc:spChg>
      </pc:sldChg>
      <pc:sldChg chg="add del">
        <pc:chgData name="Khushal Goparaju" userId="1633f124-ef19-4e0c-ad01-b6f63f4413ef" providerId="ADAL" clId="{EEFFC428-2609-4A6A-9DB7-DEF0B67910C9}" dt="2024-12-04T05:34:44.084" v="2360" actId="47"/>
        <pc:sldMkLst>
          <pc:docMk/>
          <pc:sldMk cId="4262422688" sldId="355"/>
        </pc:sldMkLst>
      </pc:sldChg>
      <pc:sldChg chg="addSp modSp add mod modAnim modNotesTx">
        <pc:chgData name="Khushal Goparaju" userId="1633f124-ef19-4e0c-ad01-b6f63f4413ef" providerId="ADAL" clId="{EEFFC428-2609-4A6A-9DB7-DEF0B67910C9}" dt="2024-12-04T14:42:18.986" v="15229"/>
        <pc:sldMkLst>
          <pc:docMk/>
          <pc:sldMk cId="882734186" sldId="356"/>
        </pc:sldMkLst>
        <pc:spChg chg="mod">
          <ac:chgData name="Khushal Goparaju" userId="1633f124-ef19-4e0c-ad01-b6f63f4413ef" providerId="ADAL" clId="{EEFFC428-2609-4A6A-9DB7-DEF0B67910C9}" dt="2024-12-04T05:45:58.031" v="2398" actId="20577"/>
          <ac:spMkLst>
            <pc:docMk/>
            <pc:sldMk cId="882734186" sldId="356"/>
            <ac:spMk id="2" creationId="{DCF5034E-EB5B-4A24-BB69-079A0E0581E6}"/>
          </ac:spMkLst>
        </pc:spChg>
        <pc:spChg chg="mod">
          <ac:chgData name="Khushal Goparaju" userId="1633f124-ef19-4e0c-ad01-b6f63f4413ef" providerId="ADAL" clId="{EEFFC428-2609-4A6A-9DB7-DEF0B67910C9}" dt="2024-12-04T14:41:09.924" v="15224" actId="20577"/>
          <ac:spMkLst>
            <pc:docMk/>
            <pc:sldMk cId="882734186" sldId="356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05:35:17.768" v="2389" actId="20577"/>
          <ac:spMkLst>
            <pc:docMk/>
            <pc:sldMk cId="882734186" sldId="356"/>
            <ac:spMk id="4" creationId="{1DE37043-646E-4D98-9B5F-D96C40230CBA}"/>
          </ac:spMkLst>
        </pc:spChg>
        <pc:spChg chg="add mod">
          <ac:chgData name="Khushal Goparaju" userId="1633f124-ef19-4e0c-ad01-b6f63f4413ef" providerId="ADAL" clId="{EEFFC428-2609-4A6A-9DB7-DEF0B67910C9}" dt="2024-12-04T14:39:35.322" v="15217" actId="1076"/>
          <ac:spMkLst>
            <pc:docMk/>
            <pc:sldMk cId="882734186" sldId="356"/>
            <ac:spMk id="10" creationId="{36BD1D97-E5D9-4A7E-97BB-68574770A5CF}"/>
          </ac:spMkLst>
        </pc:spChg>
        <pc:spChg chg="add mod">
          <ac:chgData name="Khushal Goparaju" userId="1633f124-ef19-4e0c-ad01-b6f63f4413ef" providerId="ADAL" clId="{EEFFC428-2609-4A6A-9DB7-DEF0B67910C9}" dt="2024-12-04T14:39:30.793" v="15216" actId="1076"/>
          <ac:spMkLst>
            <pc:docMk/>
            <pc:sldMk cId="882734186" sldId="356"/>
            <ac:spMk id="11" creationId="{554FCE0D-D684-4493-B290-6F6806D5BEDA}"/>
          </ac:spMkLst>
        </pc:spChg>
        <pc:cxnChg chg="add mod">
          <ac:chgData name="Khushal Goparaju" userId="1633f124-ef19-4e0c-ad01-b6f63f4413ef" providerId="ADAL" clId="{EEFFC428-2609-4A6A-9DB7-DEF0B67910C9}" dt="2024-12-04T09:26:54.882" v="6013" actId="1076"/>
          <ac:cxnSpMkLst>
            <pc:docMk/>
            <pc:sldMk cId="882734186" sldId="356"/>
            <ac:cxnSpMk id="7" creationId="{A78C2811-D563-4422-BE69-3396C42D5FCD}"/>
          </ac:cxnSpMkLst>
        </pc:cxnChg>
        <pc:cxnChg chg="add mod">
          <ac:chgData name="Khushal Goparaju" userId="1633f124-ef19-4e0c-ad01-b6f63f4413ef" providerId="ADAL" clId="{EEFFC428-2609-4A6A-9DB7-DEF0B67910C9}" dt="2024-12-04T09:27:02.366" v="6015" actId="1076"/>
          <ac:cxnSpMkLst>
            <pc:docMk/>
            <pc:sldMk cId="882734186" sldId="356"/>
            <ac:cxnSpMk id="8" creationId="{758E39E4-73D0-4610-92AD-E91DC52681F4}"/>
          </ac:cxnSpMkLst>
        </pc:cxnChg>
        <pc:cxnChg chg="add mod">
          <ac:chgData name="Khushal Goparaju" userId="1633f124-ef19-4e0c-ad01-b6f63f4413ef" providerId="ADAL" clId="{EEFFC428-2609-4A6A-9DB7-DEF0B67910C9}" dt="2024-12-04T09:27:13.135" v="6017" actId="1076"/>
          <ac:cxnSpMkLst>
            <pc:docMk/>
            <pc:sldMk cId="882734186" sldId="356"/>
            <ac:cxnSpMk id="9" creationId="{181876A1-C14C-4F6A-958C-97263731CF82}"/>
          </ac:cxnSpMkLst>
        </pc:cxnChg>
      </pc:sldChg>
      <pc:sldChg chg="modSp add del mod">
        <pc:chgData name="Khushal Goparaju" userId="1633f124-ef19-4e0c-ad01-b6f63f4413ef" providerId="ADAL" clId="{EEFFC428-2609-4A6A-9DB7-DEF0B67910C9}" dt="2024-12-04T05:34:40.898" v="2358" actId="2696"/>
        <pc:sldMkLst>
          <pc:docMk/>
          <pc:sldMk cId="2615656622" sldId="356"/>
        </pc:sldMkLst>
        <pc:spChg chg="mod">
          <ac:chgData name="Khushal Goparaju" userId="1633f124-ef19-4e0c-ad01-b6f63f4413ef" providerId="ADAL" clId="{EEFFC428-2609-4A6A-9DB7-DEF0B67910C9}" dt="2024-12-04T05:34:34.422" v="2356" actId="403"/>
          <ac:spMkLst>
            <pc:docMk/>
            <pc:sldMk cId="2615656622" sldId="356"/>
            <ac:spMk id="3" creationId="{F63FE471-8246-4239-BA5F-B4CA2366D741}"/>
          </ac:spMkLst>
        </pc:spChg>
      </pc:sldChg>
      <pc:sldChg chg="add del">
        <pc:chgData name="Khushal Goparaju" userId="1633f124-ef19-4e0c-ad01-b6f63f4413ef" providerId="ADAL" clId="{EEFFC428-2609-4A6A-9DB7-DEF0B67910C9}" dt="2024-12-04T05:34:40.898" v="2358" actId="2696"/>
        <pc:sldMkLst>
          <pc:docMk/>
          <pc:sldMk cId="2788454342" sldId="357"/>
        </pc:sldMkLst>
      </pc:sldChg>
      <pc:sldChg chg="modSp add del mod">
        <pc:chgData name="Khushal Goparaju" userId="1633f124-ef19-4e0c-ad01-b6f63f4413ef" providerId="ADAL" clId="{EEFFC428-2609-4A6A-9DB7-DEF0B67910C9}" dt="2024-12-04T05:47:25.040" v="2426" actId="47"/>
        <pc:sldMkLst>
          <pc:docMk/>
          <pc:sldMk cId="3033757766" sldId="357"/>
        </pc:sldMkLst>
        <pc:spChg chg="mod">
          <ac:chgData name="Khushal Goparaju" userId="1633f124-ef19-4e0c-ad01-b6f63f4413ef" providerId="ADAL" clId="{EEFFC428-2609-4A6A-9DB7-DEF0B67910C9}" dt="2024-12-04T05:46:06.668" v="2400" actId="20577"/>
          <ac:spMkLst>
            <pc:docMk/>
            <pc:sldMk cId="3033757766" sldId="357"/>
            <ac:spMk id="2" creationId="{DCF5034E-EB5B-4A24-BB69-079A0E0581E6}"/>
          </ac:spMkLst>
        </pc:spChg>
        <pc:spChg chg="mod">
          <ac:chgData name="Khushal Goparaju" userId="1633f124-ef19-4e0c-ad01-b6f63f4413ef" providerId="ADAL" clId="{EEFFC428-2609-4A6A-9DB7-DEF0B67910C9}" dt="2024-12-04T05:46:03.069" v="2399" actId="20577"/>
          <ac:spMkLst>
            <pc:docMk/>
            <pc:sldMk cId="3033757766" sldId="357"/>
            <ac:spMk id="4" creationId="{1DE37043-646E-4D98-9B5F-D96C40230CBA}"/>
          </ac:spMkLst>
        </pc:spChg>
      </pc:sldChg>
      <pc:sldChg chg="add del ord">
        <pc:chgData name="Khushal Goparaju" userId="1633f124-ef19-4e0c-ad01-b6f63f4413ef" providerId="ADAL" clId="{EEFFC428-2609-4A6A-9DB7-DEF0B67910C9}" dt="2024-12-04T05:47:36.616" v="2428" actId="47"/>
        <pc:sldMkLst>
          <pc:docMk/>
          <pc:sldMk cId="3300057502" sldId="358"/>
        </pc:sldMkLst>
      </pc:sldChg>
      <pc:sldChg chg="add del">
        <pc:chgData name="Khushal Goparaju" userId="1633f124-ef19-4e0c-ad01-b6f63f4413ef" providerId="ADAL" clId="{EEFFC428-2609-4A6A-9DB7-DEF0B67910C9}" dt="2024-12-04T05:46:17.754" v="2401" actId="47"/>
        <pc:sldMkLst>
          <pc:docMk/>
          <pc:sldMk cId="3785139156" sldId="358"/>
        </pc:sldMkLst>
      </pc:sldChg>
      <pc:sldChg chg="add del">
        <pc:chgData name="Khushal Goparaju" userId="1633f124-ef19-4e0c-ad01-b6f63f4413ef" providerId="ADAL" clId="{EEFFC428-2609-4A6A-9DB7-DEF0B67910C9}" dt="2024-12-04T05:46:17.754" v="2401" actId="47"/>
        <pc:sldMkLst>
          <pc:docMk/>
          <pc:sldMk cId="2278278273" sldId="359"/>
        </pc:sldMkLst>
      </pc:sldChg>
      <pc:sldChg chg="add del">
        <pc:chgData name="Khushal Goparaju" userId="1633f124-ef19-4e0c-ad01-b6f63f4413ef" providerId="ADAL" clId="{EEFFC428-2609-4A6A-9DB7-DEF0B67910C9}" dt="2024-12-04T05:47:36.616" v="2428" actId="47"/>
        <pc:sldMkLst>
          <pc:docMk/>
          <pc:sldMk cId="3381881735" sldId="359"/>
        </pc:sldMkLst>
      </pc:sldChg>
      <pc:sldChg chg="add del">
        <pc:chgData name="Khushal Goparaju" userId="1633f124-ef19-4e0c-ad01-b6f63f4413ef" providerId="ADAL" clId="{EEFFC428-2609-4A6A-9DB7-DEF0B67910C9}" dt="2024-12-04T05:47:36.616" v="2428" actId="47"/>
        <pc:sldMkLst>
          <pc:docMk/>
          <pc:sldMk cId="480291770" sldId="360"/>
        </pc:sldMkLst>
      </pc:sldChg>
      <pc:sldChg chg="add del">
        <pc:chgData name="Khushal Goparaju" userId="1633f124-ef19-4e0c-ad01-b6f63f4413ef" providerId="ADAL" clId="{EEFFC428-2609-4A6A-9DB7-DEF0B67910C9}" dt="2024-12-04T05:46:17.754" v="2401" actId="47"/>
        <pc:sldMkLst>
          <pc:docMk/>
          <pc:sldMk cId="3490143517" sldId="360"/>
        </pc:sldMkLst>
      </pc:sldChg>
      <pc:sldChg chg="add del">
        <pc:chgData name="Khushal Goparaju" userId="1633f124-ef19-4e0c-ad01-b6f63f4413ef" providerId="ADAL" clId="{EEFFC428-2609-4A6A-9DB7-DEF0B67910C9}" dt="2024-12-04T05:47:36.616" v="2428" actId="47"/>
        <pc:sldMkLst>
          <pc:docMk/>
          <pc:sldMk cId="1976583760" sldId="361"/>
        </pc:sldMkLst>
      </pc:sldChg>
      <pc:sldChg chg="add del">
        <pc:chgData name="Khushal Goparaju" userId="1633f124-ef19-4e0c-ad01-b6f63f4413ef" providerId="ADAL" clId="{EEFFC428-2609-4A6A-9DB7-DEF0B67910C9}" dt="2024-12-04T05:46:17.754" v="2401" actId="47"/>
        <pc:sldMkLst>
          <pc:docMk/>
          <pc:sldMk cId="3625847829" sldId="361"/>
        </pc:sldMkLst>
      </pc:sldChg>
      <pc:sldChg chg="add del">
        <pc:chgData name="Khushal Goparaju" userId="1633f124-ef19-4e0c-ad01-b6f63f4413ef" providerId="ADAL" clId="{EEFFC428-2609-4A6A-9DB7-DEF0B67910C9}" dt="2024-12-04T05:47:36.616" v="2428" actId="47"/>
        <pc:sldMkLst>
          <pc:docMk/>
          <pc:sldMk cId="943772256" sldId="362"/>
        </pc:sldMkLst>
      </pc:sldChg>
      <pc:sldChg chg="add del">
        <pc:chgData name="Khushal Goparaju" userId="1633f124-ef19-4e0c-ad01-b6f63f4413ef" providerId="ADAL" clId="{EEFFC428-2609-4A6A-9DB7-DEF0B67910C9}" dt="2024-12-04T05:46:17.754" v="2401" actId="47"/>
        <pc:sldMkLst>
          <pc:docMk/>
          <pc:sldMk cId="1977209949" sldId="362"/>
        </pc:sldMkLst>
      </pc:sldChg>
      <pc:sldChg chg="add del">
        <pc:chgData name="Khushal Goparaju" userId="1633f124-ef19-4e0c-ad01-b6f63f4413ef" providerId="ADAL" clId="{EEFFC428-2609-4A6A-9DB7-DEF0B67910C9}" dt="2024-12-04T05:46:17.754" v="2401" actId="47"/>
        <pc:sldMkLst>
          <pc:docMk/>
          <pc:sldMk cId="432610157" sldId="363"/>
        </pc:sldMkLst>
      </pc:sldChg>
      <pc:sldChg chg="add del">
        <pc:chgData name="Khushal Goparaju" userId="1633f124-ef19-4e0c-ad01-b6f63f4413ef" providerId="ADAL" clId="{EEFFC428-2609-4A6A-9DB7-DEF0B67910C9}" dt="2024-12-04T05:47:36.616" v="2428" actId="47"/>
        <pc:sldMkLst>
          <pc:docMk/>
          <pc:sldMk cId="1579729971" sldId="363"/>
        </pc:sldMkLst>
      </pc:sldChg>
      <pc:sldChg chg="add del">
        <pc:chgData name="Khushal Goparaju" userId="1633f124-ef19-4e0c-ad01-b6f63f4413ef" providerId="ADAL" clId="{EEFFC428-2609-4A6A-9DB7-DEF0B67910C9}" dt="2024-12-04T05:46:17.754" v="2401" actId="47"/>
        <pc:sldMkLst>
          <pc:docMk/>
          <pc:sldMk cId="584344888" sldId="364"/>
        </pc:sldMkLst>
      </pc:sldChg>
      <pc:sldChg chg="add del">
        <pc:chgData name="Khushal Goparaju" userId="1633f124-ef19-4e0c-ad01-b6f63f4413ef" providerId="ADAL" clId="{EEFFC428-2609-4A6A-9DB7-DEF0B67910C9}" dt="2024-12-04T05:47:36.616" v="2428" actId="47"/>
        <pc:sldMkLst>
          <pc:docMk/>
          <pc:sldMk cId="2990079265" sldId="364"/>
        </pc:sldMkLst>
      </pc:sldChg>
      <pc:sldChg chg="add del">
        <pc:chgData name="Khushal Goparaju" userId="1633f124-ef19-4e0c-ad01-b6f63f4413ef" providerId="ADAL" clId="{EEFFC428-2609-4A6A-9DB7-DEF0B67910C9}" dt="2024-12-04T05:46:17.754" v="2401" actId="47"/>
        <pc:sldMkLst>
          <pc:docMk/>
          <pc:sldMk cId="1362172263" sldId="365"/>
        </pc:sldMkLst>
      </pc:sldChg>
      <pc:sldChg chg="add del">
        <pc:chgData name="Khushal Goparaju" userId="1633f124-ef19-4e0c-ad01-b6f63f4413ef" providerId="ADAL" clId="{EEFFC428-2609-4A6A-9DB7-DEF0B67910C9}" dt="2024-12-04T05:47:36.616" v="2428" actId="47"/>
        <pc:sldMkLst>
          <pc:docMk/>
          <pc:sldMk cId="3144689966" sldId="365"/>
        </pc:sldMkLst>
      </pc:sldChg>
      <pc:sldChg chg="add del">
        <pc:chgData name="Khushal Goparaju" userId="1633f124-ef19-4e0c-ad01-b6f63f4413ef" providerId="ADAL" clId="{EEFFC428-2609-4A6A-9DB7-DEF0B67910C9}" dt="2024-12-04T05:47:36.616" v="2428" actId="47"/>
        <pc:sldMkLst>
          <pc:docMk/>
          <pc:sldMk cId="252867531" sldId="366"/>
        </pc:sldMkLst>
      </pc:sldChg>
      <pc:sldChg chg="add del">
        <pc:chgData name="Khushal Goparaju" userId="1633f124-ef19-4e0c-ad01-b6f63f4413ef" providerId="ADAL" clId="{EEFFC428-2609-4A6A-9DB7-DEF0B67910C9}" dt="2024-12-04T05:46:17.754" v="2401" actId="47"/>
        <pc:sldMkLst>
          <pc:docMk/>
          <pc:sldMk cId="2472113370" sldId="366"/>
        </pc:sldMkLst>
      </pc:sldChg>
      <pc:sldChg chg="modSp add mod modAnim modNotesTx">
        <pc:chgData name="Khushal Goparaju" userId="1633f124-ef19-4e0c-ad01-b6f63f4413ef" providerId="ADAL" clId="{EEFFC428-2609-4A6A-9DB7-DEF0B67910C9}" dt="2024-12-04T09:34:25.622" v="6064" actId="6549"/>
        <pc:sldMkLst>
          <pc:docMk/>
          <pc:sldMk cId="688135425" sldId="367"/>
        </pc:sldMkLst>
        <pc:spChg chg="mod">
          <ac:chgData name="Khushal Goparaju" userId="1633f124-ef19-4e0c-ad01-b6f63f4413ef" providerId="ADAL" clId="{EEFFC428-2609-4A6A-9DB7-DEF0B67910C9}" dt="2024-12-04T09:34:25.622" v="6064" actId="6549"/>
          <ac:spMkLst>
            <pc:docMk/>
            <pc:sldMk cId="688135425" sldId="367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08:09:33.650" v="3601" actId="20577"/>
          <ac:spMkLst>
            <pc:docMk/>
            <pc:sldMk cId="688135425" sldId="367"/>
            <ac:spMk id="4" creationId="{1DE37043-646E-4D98-9B5F-D96C40230CBA}"/>
          </ac:spMkLst>
        </pc:spChg>
      </pc:sldChg>
      <pc:sldChg chg="add del">
        <pc:chgData name="Khushal Goparaju" userId="1633f124-ef19-4e0c-ad01-b6f63f4413ef" providerId="ADAL" clId="{EEFFC428-2609-4A6A-9DB7-DEF0B67910C9}" dt="2024-12-04T05:46:17.754" v="2401" actId="47"/>
        <pc:sldMkLst>
          <pc:docMk/>
          <pc:sldMk cId="2175694500" sldId="367"/>
        </pc:sldMkLst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1833151570" sldId="368"/>
        </pc:sldMkLst>
      </pc:sldChg>
      <pc:sldChg chg="add del">
        <pc:chgData name="Khushal Goparaju" userId="1633f124-ef19-4e0c-ad01-b6f63f4413ef" providerId="ADAL" clId="{EEFFC428-2609-4A6A-9DB7-DEF0B67910C9}" dt="2024-12-04T05:50:01.091" v="2462" actId="47"/>
        <pc:sldMkLst>
          <pc:docMk/>
          <pc:sldMk cId="3324014248" sldId="368"/>
        </pc:sldMkLst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2492049480" sldId="369"/>
        </pc:sldMkLst>
      </pc:sldChg>
      <pc:sldChg chg="add del">
        <pc:chgData name="Khushal Goparaju" userId="1633f124-ef19-4e0c-ad01-b6f63f4413ef" providerId="ADAL" clId="{EEFFC428-2609-4A6A-9DB7-DEF0B67910C9}" dt="2024-12-04T05:50:01.091" v="2462" actId="47"/>
        <pc:sldMkLst>
          <pc:docMk/>
          <pc:sldMk cId="3604560118" sldId="369"/>
        </pc:sldMkLst>
      </pc:sldChg>
      <pc:sldChg chg="add del">
        <pc:chgData name="Khushal Goparaju" userId="1633f124-ef19-4e0c-ad01-b6f63f4413ef" providerId="ADAL" clId="{EEFFC428-2609-4A6A-9DB7-DEF0B67910C9}" dt="2024-12-04T05:50:01.091" v="2462" actId="47"/>
        <pc:sldMkLst>
          <pc:docMk/>
          <pc:sldMk cId="1135998726" sldId="370"/>
        </pc:sldMkLst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4162067376" sldId="370"/>
        </pc:sldMkLst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3492788873" sldId="371"/>
        </pc:sldMkLst>
      </pc:sldChg>
      <pc:sldChg chg="add del">
        <pc:chgData name="Khushal Goparaju" userId="1633f124-ef19-4e0c-ad01-b6f63f4413ef" providerId="ADAL" clId="{EEFFC428-2609-4A6A-9DB7-DEF0B67910C9}" dt="2024-12-04T05:50:01.091" v="2462" actId="47"/>
        <pc:sldMkLst>
          <pc:docMk/>
          <pc:sldMk cId="4078634306" sldId="371"/>
        </pc:sldMkLst>
      </pc:sldChg>
      <pc:sldChg chg="add del">
        <pc:chgData name="Khushal Goparaju" userId="1633f124-ef19-4e0c-ad01-b6f63f4413ef" providerId="ADAL" clId="{EEFFC428-2609-4A6A-9DB7-DEF0B67910C9}" dt="2024-12-04T05:50:01.091" v="2462" actId="47"/>
        <pc:sldMkLst>
          <pc:docMk/>
          <pc:sldMk cId="3563685202" sldId="372"/>
        </pc:sldMkLst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4098799743" sldId="372"/>
        </pc:sldMkLst>
      </pc:sldChg>
      <pc:sldChg chg="add del">
        <pc:chgData name="Khushal Goparaju" userId="1633f124-ef19-4e0c-ad01-b6f63f4413ef" providerId="ADAL" clId="{EEFFC428-2609-4A6A-9DB7-DEF0B67910C9}" dt="2024-12-04T15:14:37.930" v="15237" actId="47"/>
        <pc:sldMkLst>
          <pc:docMk/>
          <pc:sldMk cId="250227396" sldId="373"/>
        </pc:sldMkLst>
      </pc:sldChg>
      <pc:sldChg chg="add del">
        <pc:chgData name="Khushal Goparaju" userId="1633f124-ef19-4e0c-ad01-b6f63f4413ef" providerId="ADAL" clId="{EEFFC428-2609-4A6A-9DB7-DEF0B67910C9}" dt="2024-12-04T05:50:01.091" v="2462" actId="47"/>
        <pc:sldMkLst>
          <pc:docMk/>
          <pc:sldMk cId="1493416996" sldId="373"/>
        </pc:sldMkLst>
      </pc:sldChg>
      <pc:sldChg chg="modSp add mod modAnim modNotesTx">
        <pc:chgData name="Khushal Goparaju" userId="1633f124-ef19-4e0c-ad01-b6f63f4413ef" providerId="ADAL" clId="{EEFFC428-2609-4A6A-9DB7-DEF0B67910C9}" dt="2024-12-04T09:35:37.264" v="6068" actId="20577"/>
        <pc:sldMkLst>
          <pc:docMk/>
          <pc:sldMk cId="1023657111" sldId="374"/>
        </pc:sldMkLst>
        <pc:spChg chg="mod">
          <ac:chgData name="Khushal Goparaju" userId="1633f124-ef19-4e0c-ad01-b6f63f4413ef" providerId="ADAL" clId="{EEFFC428-2609-4A6A-9DB7-DEF0B67910C9}" dt="2024-12-04T09:35:37.264" v="6068" actId="20577"/>
          <ac:spMkLst>
            <pc:docMk/>
            <pc:sldMk cId="1023657111" sldId="374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08:35:40.156" v="4815" actId="20577"/>
          <ac:spMkLst>
            <pc:docMk/>
            <pc:sldMk cId="1023657111" sldId="374"/>
            <ac:spMk id="4" creationId="{1DE37043-646E-4D98-9B5F-D96C40230CBA}"/>
          </ac:spMkLst>
        </pc:spChg>
      </pc:sldChg>
      <pc:sldChg chg="add del">
        <pc:chgData name="Khushal Goparaju" userId="1633f124-ef19-4e0c-ad01-b6f63f4413ef" providerId="ADAL" clId="{EEFFC428-2609-4A6A-9DB7-DEF0B67910C9}" dt="2024-12-04T05:50:01.091" v="2462" actId="47"/>
        <pc:sldMkLst>
          <pc:docMk/>
          <pc:sldMk cId="3715363777" sldId="374"/>
        </pc:sldMkLst>
      </pc:sldChg>
      <pc:sldChg chg="add del">
        <pc:chgData name="Khushal Goparaju" userId="1633f124-ef19-4e0c-ad01-b6f63f4413ef" providerId="ADAL" clId="{EEFFC428-2609-4A6A-9DB7-DEF0B67910C9}" dt="2024-12-04T05:50:01.091" v="2462" actId="47"/>
        <pc:sldMkLst>
          <pc:docMk/>
          <pc:sldMk cId="2988716848" sldId="375"/>
        </pc:sldMkLst>
      </pc:sldChg>
      <pc:sldChg chg="addSp modSp add mod modAnim modNotesTx">
        <pc:chgData name="Khushal Goparaju" userId="1633f124-ef19-4e0c-ad01-b6f63f4413ef" providerId="ADAL" clId="{EEFFC428-2609-4A6A-9DB7-DEF0B67910C9}" dt="2024-12-04T13:26:13.512" v="15150" actId="20577"/>
        <pc:sldMkLst>
          <pc:docMk/>
          <pc:sldMk cId="3208072643" sldId="375"/>
        </pc:sldMkLst>
        <pc:spChg chg="mod">
          <ac:chgData name="Khushal Goparaju" userId="1633f124-ef19-4e0c-ad01-b6f63f4413ef" providerId="ADAL" clId="{EEFFC428-2609-4A6A-9DB7-DEF0B67910C9}" dt="2024-12-04T13:26:13.512" v="15150" actId="20577"/>
          <ac:spMkLst>
            <pc:docMk/>
            <pc:sldMk cId="3208072643" sldId="375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12:51:24.790" v="13964" actId="20577"/>
          <ac:spMkLst>
            <pc:docMk/>
            <pc:sldMk cId="3208072643" sldId="375"/>
            <ac:spMk id="4" creationId="{1DE37043-646E-4D98-9B5F-D96C40230CBA}"/>
          </ac:spMkLst>
        </pc:spChg>
        <pc:picChg chg="add mod">
          <ac:chgData name="Khushal Goparaju" userId="1633f124-ef19-4e0c-ad01-b6f63f4413ef" providerId="ADAL" clId="{EEFFC428-2609-4A6A-9DB7-DEF0B67910C9}" dt="2024-12-04T13:25:44.703" v="15089" actId="1076"/>
          <ac:picMkLst>
            <pc:docMk/>
            <pc:sldMk cId="3208072643" sldId="375"/>
            <ac:picMk id="7" creationId="{AC394466-CC44-4C37-BBAF-A534DD2A4B8F}"/>
          </ac:picMkLst>
        </pc:picChg>
      </pc:sldChg>
      <pc:sldChg chg="modSp add mod ord modAnim modNotesTx">
        <pc:chgData name="Khushal Goparaju" userId="1633f124-ef19-4e0c-ad01-b6f63f4413ef" providerId="ADAL" clId="{EEFFC428-2609-4A6A-9DB7-DEF0B67910C9}" dt="2024-12-04T10:28:48.663" v="8016"/>
        <pc:sldMkLst>
          <pc:docMk/>
          <pc:sldMk cId="890219385" sldId="376"/>
        </pc:sldMkLst>
        <pc:spChg chg="mod">
          <ac:chgData name="Khushal Goparaju" userId="1633f124-ef19-4e0c-ad01-b6f63f4413ef" providerId="ADAL" clId="{EEFFC428-2609-4A6A-9DB7-DEF0B67910C9}" dt="2024-12-04T10:11:24.635" v="7273" actId="20577"/>
          <ac:spMkLst>
            <pc:docMk/>
            <pc:sldMk cId="890219385" sldId="376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09:20:45.046" v="5906" actId="20577"/>
          <ac:spMkLst>
            <pc:docMk/>
            <pc:sldMk cId="890219385" sldId="376"/>
            <ac:spMk id="4" creationId="{1DE37043-646E-4D98-9B5F-D96C40230CBA}"/>
          </ac:spMkLst>
        </pc:spChg>
      </pc:sldChg>
      <pc:sldChg chg="add del">
        <pc:chgData name="Khushal Goparaju" userId="1633f124-ef19-4e0c-ad01-b6f63f4413ef" providerId="ADAL" clId="{EEFFC428-2609-4A6A-9DB7-DEF0B67910C9}" dt="2024-12-04T05:50:01.091" v="2462" actId="47"/>
        <pc:sldMkLst>
          <pc:docMk/>
          <pc:sldMk cId="3332871508" sldId="376"/>
        </pc:sldMkLst>
      </pc:sldChg>
      <pc:sldChg chg="modSp add mod ord modAnim modNotesTx">
        <pc:chgData name="Khushal Goparaju" userId="1633f124-ef19-4e0c-ad01-b6f63f4413ef" providerId="ADAL" clId="{EEFFC428-2609-4A6A-9DB7-DEF0B67910C9}" dt="2024-12-04T10:40:17.635" v="8591" actId="113"/>
        <pc:sldMkLst>
          <pc:docMk/>
          <pc:sldMk cId="1736198374" sldId="377"/>
        </pc:sldMkLst>
        <pc:spChg chg="mod">
          <ac:chgData name="Khushal Goparaju" userId="1633f124-ef19-4e0c-ad01-b6f63f4413ef" providerId="ADAL" clId="{EEFFC428-2609-4A6A-9DB7-DEF0B67910C9}" dt="2024-12-04T10:40:17.635" v="8591" actId="113"/>
          <ac:spMkLst>
            <pc:docMk/>
            <pc:sldMk cId="1736198374" sldId="377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10:26:08.609" v="7973" actId="20577"/>
          <ac:spMkLst>
            <pc:docMk/>
            <pc:sldMk cId="1736198374" sldId="377"/>
            <ac:spMk id="4" creationId="{1DE37043-646E-4D98-9B5F-D96C40230CBA}"/>
          </ac:spMkLst>
        </pc:spChg>
      </pc:sldChg>
      <pc:sldChg chg="add del">
        <pc:chgData name="Khushal Goparaju" userId="1633f124-ef19-4e0c-ad01-b6f63f4413ef" providerId="ADAL" clId="{EEFFC428-2609-4A6A-9DB7-DEF0B67910C9}" dt="2024-12-04T05:50:01.091" v="2462" actId="47"/>
        <pc:sldMkLst>
          <pc:docMk/>
          <pc:sldMk cId="3782894406" sldId="377"/>
        </pc:sldMkLst>
      </pc:sldChg>
      <pc:sldChg chg="modSp add mod modNotesTx">
        <pc:chgData name="Khushal Goparaju" userId="1633f124-ef19-4e0c-ad01-b6f63f4413ef" providerId="ADAL" clId="{EEFFC428-2609-4A6A-9DB7-DEF0B67910C9}" dt="2024-12-04T10:55:54.732" v="9536" actId="20577"/>
        <pc:sldMkLst>
          <pc:docMk/>
          <pc:sldMk cId="3176514699" sldId="378"/>
        </pc:sldMkLst>
        <pc:spChg chg="mod">
          <ac:chgData name="Khushal Goparaju" userId="1633f124-ef19-4e0c-ad01-b6f63f4413ef" providerId="ADAL" clId="{EEFFC428-2609-4A6A-9DB7-DEF0B67910C9}" dt="2024-12-04T10:55:54.732" v="9536" actId="20577"/>
          <ac:spMkLst>
            <pc:docMk/>
            <pc:sldMk cId="3176514699" sldId="378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10:26:57.030" v="8014" actId="20577"/>
          <ac:spMkLst>
            <pc:docMk/>
            <pc:sldMk cId="3176514699" sldId="378"/>
            <ac:spMk id="4" creationId="{1DE37043-646E-4D98-9B5F-D96C40230CBA}"/>
          </ac:spMkLst>
        </pc:spChg>
      </pc:sldChg>
      <pc:sldChg chg="modSp add mod modAnim modNotesTx">
        <pc:chgData name="Khushal Goparaju" userId="1633f124-ef19-4e0c-ad01-b6f63f4413ef" providerId="ADAL" clId="{EEFFC428-2609-4A6A-9DB7-DEF0B67910C9}" dt="2024-12-04T11:19:56.556" v="10338"/>
        <pc:sldMkLst>
          <pc:docMk/>
          <pc:sldMk cId="465332138" sldId="379"/>
        </pc:sldMkLst>
        <pc:spChg chg="mod">
          <ac:chgData name="Khushal Goparaju" userId="1633f124-ef19-4e0c-ad01-b6f63f4413ef" providerId="ADAL" clId="{EEFFC428-2609-4A6A-9DB7-DEF0B67910C9}" dt="2024-12-04T11:18:38.666" v="10311" actId="113"/>
          <ac:spMkLst>
            <pc:docMk/>
            <pc:sldMk cId="465332138" sldId="379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10:56:54.068" v="9554" actId="20577"/>
          <ac:spMkLst>
            <pc:docMk/>
            <pc:sldMk cId="465332138" sldId="379"/>
            <ac:spMk id="4" creationId="{1DE37043-646E-4D98-9B5F-D96C40230CBA}"/>
          </ac:spMkLst>
        </pc:spChg>
      </pc:sldChg>
      <pc:sldChg chg="modSp add mod modAnim modNotesTx">
        <pc:chgData name="Khushal Goparaju" userId="1633f124-ef19-4e0c-ad01-b6f63f4413ef" providerId="ADAL" clId="{EEFFC428-2609-4A6A-9DB7-DEF0B67910C9}" dt="2024-12-04T12:03:53.014" v="11613" actId="6549"/>
        <pc:sldMkLst>
          <pc:docMk/>
          <pc:sldMk cId="3792960537" sldId="380"/>
        </pc:sldMkLst>
        <pc:spChg chg="mod">
          <ac:chgData name="Khushal Goparaju" userId="1633f124-ef19-4e0c-ad01-b6f63f4413ef" providerId="ADAL" clId="{EEFFC428-2609-4A6A-9DB7-DEF0B67910C9}" dt="2024-12-04T12:03:50.773" v="11612" actId="6549"/>
          <ac:spMkLst>
            <pc:docMk/>
            <pc:sldMk cId="3792960537" sldId="380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11:19:16.183" v="10336" actId="20577"/>
          <ac:spMkLst>
            <pc:docMk/>
            <pc:sldMk cId="3792960537" sldId="380"/>
            <ac:spMk id="4" creationId="{1DE37043-646E-4D98-9B5F-D96C40230CBA}"/>
          </ac:spMkLst>
        </pc:spChg>
      </pc:sldChg>
      <pc:sldChg chg="modSp add mod modAnim modNotesTx">
        <pc:chgData name="Khushal Goparaju" userId="1633f124-ef19-4e0c-ad01-b6f63f4413ef" providerId="ADAL" clId="{EEFFC428-2609-4A6A-9DB7-DEF0B67910C9}" dt="2024-12-04T13:17:36.680" v="14631"/>
        <pc:sldMkLst>
          <pc:docMk/>
          <pc:sldMk cId="3336643342" sldId="381"/>
        </pc:sldMkLst>
        <pc:spChg chg="mod">
          <ac:chgData name="Khushal Goparaju" userId="1633f124-ef19-4e0c-ad01-b6f63f4413ef" providerId="ADAL" clId="{EEFFC428-2609-4A6A-9DB7-DEF0B67910C9}" dt="2024-12-04T12:30:34.977" v="12835" actId="20577"/>
          <ac:spMkLst>
            <pc:docMk/>
            <pc:sldMk cId="3336643342" sldId="381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11:59:08.908" v="11467" actId="20577"/>
          <ac:spMkLst>
            <pc:docMk/>
            <pc:sldMk cId="3336643342" sldId="381"/>
            <ac:spMk id="4" creationId="{1DE37043-646E-4D98-9B5F-D96C40230CBA}"/>
          </ac:spMkLst>
        </pc:spChg>
      </pc:sldChg>
      <pc:sldChg chg="modSp add mod modAnim modNotesTx">
        <pc:chgData name="Khushal Goparaju" userId="1633f124-ef19-4e0c-ad01-b6f63f4413ef" providerId="ADAL" clId="{EEFFC428-2609-4A6A-9DB7-DEF0B67910C9}" dt="2024-12-04T13:18:02.940" v="14633"/>
        <pc:sldMkLst>
          <pc:docMk/>
          <pc:sldMk cId="3365348632" sldId="382"/>
        </pc:sldMkLst>
        <pc:spChg chg="mod">
          <ac:chgData name="Khushal Goparaju" userId="1633f124-ef19-4e0c-ad01-b6f63f4413ef" providerId="ADAL" clId="{EEFFC428-2609-4A6A-9DB7-DEF0B67910C9}" dt="2024-12-04T12:44:40.920" v="13525" actId="20577"/>
          <ac:spMkLst>
            <pc:docMk/>
            <pc:sldMk cId="3365348632" sldId="382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12:24:40.161" v="12530" actId="20577"/>
          <ac:spMkLst>
            <pc:docMk/>
            <pc:sldMk cId="3365348632" sldId="382"/>
            <ac:spMk id="4" creationId="{1DE37043-646E-4D98-9B5F-D96C40230CBA}"/>
          </ac:spMkLst>
        </pc:spChg>
      </pc:sldChg>
      <pc:sldChg chg="addSp delSp modSp add mod ord">
        <pc:chgData name="Khushal Goparaju" userId="1633f124-ef19-4e0c-ad01-b6f63f4413ef" providerId="ADAL" clId="{EEFFC428-2609-4A6A-9DB7-DEF0B67910C9}" dt="2024-12-04T15:15:23.559" v="15246" actId="478"/>
        <pc:sldMkLst>
          <pc:docMk/>
          <pc:sldMk cId="730227522" sldId="383"/>
        </pc:sldMkLst>
        <pc:spChg chg="mod">
          <ac:chgData name="Khushal Goparaju" userId="1633f124-ef19-4e0c-ad01-b6f63f4413ef" providerId="ADAL" clId="{EEFFC428-2609-4A6A-9DB7-DEF0B67910C9}" dt="2024-12-04T15:15:20.392" v="15245" actId="20577"/>
          <ac:spMkLst>
            <pc:docMk/>
            <pc:sldMk cId="730227522" sldId="383"/>
            <ac:spMk id="2" creationId="{DCF5034E-EB5B-4A24-BB69-079A0E0581E6}"/>
          </ac:spMkLst>
        </pc:spChg>
        <pc:spChg chg="del">
          <ac:chgData name="Khushal Goparaju" userId="1633f124-ef19-4e0c-ad01-b6f63f4413ef" providerId="ADAL" clId="{EEFFC428-2609-4A6A-9DB7-DEF0B67910C9}" dt="2024-12-04T15:15:23.559" v="15246" actId="478"/>
          <ac:spMkLst>
            <pc:docMk/>
            <pc:sldMk cId="730227522" sldId="383"/>
            <ac:spMk id="3" creationId="{F63FE471-8246-4239-BA5F-B4CA2366D741}"/>
          </ac:spMkLst>
        </pc:spChg>
        <pc:spChg chg="mod">
          <ac:chgData name="Khushal Goparaju" userId="1633f124-ef19-4e0c-ad01-b6f63f4413ef" providerId="ADAL" clId="{EEFFC428-2609-4A6A-9DB7-DEF0B67910C9}" dt="2024-12-04T12:58:15.188" v="14267" actId="20577"/>
          <ac:spMkLst>
            <pc:docMk/>
            <pc:sldMk cId="730227522" sldId="383"/>
            <ac:spMk id="4" creationId="{1DE37043-646E-4D98-9B5F-D96C40230CBA}"/>
          </ac:spMkLst>
        </pc:spChg>
        <pc:picChg chg="add mod modCrop">
          <ac:chgData name="Khushal Goparaju" userId="1633f124-ef19-4e0c-ad01-b6f63f4413ef" providerId="ADAL" clId="{EEFFC428-2609-4A6A-9DB7-DEF0B67910C9}" dt="2024-12-04T13:01:39.872" v="14271" actId="1076"/>
          <ac:picMkLst>
            <pc:docMk/>
            <pc:sldMk cId="730227522" sldId="383"/>
            <ac:picMk id="7" creationId="{F1A6B33E-102D-409B-A2AE-11F604FE8E0A}"/>
          </ac:picMkLst>
        </pc:picChg>
      </pc:sldChg>
      <pc:sldChg chg="add del">
        <pc:chgData name="Khushal Goparaju" userId="1633f124-ef19-4e0c-ad01-b6f63f4413ef" providerId="ADAL" clId="{EEFFC428-2609-4A6A-9DB7-DEF0B67910C9}" dt="2024-12-04T15:14:43.208" v="15240" actId="47"/>
        <pc:sldMkLst>
          <pc:docMk/>
          <pc:sldMk cId="2162309430" sldId="384"/>
        </pc:sldMkLst>
      </pc:sldChg>
      <pc:sldChg chg="add del">
        <pc:chgData name="Khushal Goparaju" userId="1633f124-ef19-4e0c-ad01-b6f63f4413ef" providerId="ADAL" clId="{EEFFC428-2609-4A6A-9DB7-DEF0B67910C9}" dt="2024-12-04T15:14:44.269" v="15241" actId="47"/>
        <pc:sldMkLst>
          <pc:docMk/>
          <pc:sldMk cId="3890761429" sldId="385"/>
        </pc:sldMkLst>
      </pc:sldChg>
      <pc:sldMasterChg chg="modSldLayout">
        <pc:chgData name="Khushal Goparaju" userId="1633f124-ef19-4e0c-ad01-b6f63f4413ef" providerId="ADAL" clId="{EEFFC428-2609-4A6A-9DB7-DEF0B67910C9}" dt="2024-12-04T04:50:48.642" v="1397" actId="403"/>
        <pc:sldMasterMkLst>
          <pc:docMk/>
          <pc:sldMasterMk cId="3825614813" sldId="2147483648"/>
        </pc:sldMasterMkLst>
        <pc:sldLayoutChg chg="addSp delSp modSp mod">
          <pc:chgData name="Khushal Goparaju" userId="1633f124-ef19-4e0c-ad01-b6f63f4413ef" providerId="ADAL" clId="{EEFFC428-2609-4A6A-9DB7-DEF0B67910C9}" dt="2024-12-03T04:24:07.539" v="180" actId="478"/>
          <pc:sldLayoutMkLst>
            <pc:docMk/>
            <pc:sldMasterMk cId="3825614813" sldId="2147483648"/>
            <pc:sldLayoutMk cId="4214527922" sldId="2147483649"/>
          </pc:sldLayoutMkLst>
          <pc:picChg chg="add mod">
            <ac:chgData name="Khushal Goparaju" userId="1633f124-ef19-4e0c-ad01-b6f63f4413ef" providerId="ADAL" clId="{EEFFC428-2609-4A6A-9DB7-DEF0B67910C9}" dt="2024-12-03T04:24:02.497" v="179"/>
            <ac:picMkLst>
              <pc:docMk/>
              <pc:sldMasterMk cId="3825614813" sldId="2147483648"/>
              <pc:sldLayoutMk cId="4214527922" sldId="2147483649"/>
              <ac:picMk id="10" creationId="{7DB4B704-349E-4C9C-A617-97BD8A8B8D3D}"/>
            </ac:picMkLst>
          </pc:picChg>
          <pc:picChg chg="del mod">
            <ac:chgData name="Khushal Goparaju" userId="1633f124-ef19-4e0c-ad01-b6f63f4413ef" providerId="ADAL" clId="{EEFFC428-2609-4A6A-9DB7-DEF0B67910C9}" dt="2024-12-03T04:24:07.539" v="180" actId="478"/>
            <ac:picMkLst>
              <pc:docMk/>
              <pc:sldMasterMk cId="3825614813" sldId="2147483648"/>
              <pc:sldLayoutMk cId="4214527922" sldId="2147483649"/>
              <ac:picMk id="13" creationId="{121060AA-930A-4F8F-D7F6-9CFE82494609}"/>
            </ac:picMkLst>
          </pc:picChg>
        </pc:sldLayoutChg>
        <pc:sldLayoutChg chg="addSp delSp modSp mod">
          <pc:chgData name="Khushal Goparaju" userId="1633f124-ef19-4e0c-ad01-b6f63f4413ef" providerId="ADAL" clId="{EEFFC428-2609-4A6A-9DB7-DEF0B67910C9}" dt="2024-12-03T04:23:59.938" v="178" actId="478"/>
          <pc:sldLayoutMkLst>
            <pc:docMk/>
            <pc:sldMasterMk cId="3825614813" sldId="2147483648"/>
            <pc:sldLayoutMk cId="569925206" sldId="2147483686"/>
          </pc:sldLayoutMkLst>
          <pc:picChg chg="mod">
            <ac:chgData name="Khushal Goparaju" userId="1633f124-ef19-4e0c-ad01-b6f63f4413ef" providerId="ADAL" clId="{EEFFC428-2609-4A6A-9DB7-DEF0B67910C9}" dt="2024-12-03T04:23:57.442" v="177" actId="1076"/>
            <ac:picMkLst>
              <pc:docMk/>
              <pc:sldMasterMk cId="3825614813" sldId="2147483648"/>
              <pc:sldLayoutMk cId="569925206" sldId="2147483686"/>
              <ac:picMk id="4" creationId="{BA4B2908-555F-78CD-D5EA-D087520FF3FF}"/>
            </ac:picMkLst>
          </pc:picChg>
          <pc:picChg chg="add del mod">
            <ac:chgData name="Khushal Goparaju" userId="1633f124-ef19-4e0c-ad01-b6f63f4413ef" providerId="ADAL" clId="{EEFFC428-2609-4A6A-9DB7-DEF0B67910C9}" dt="2024-12-03T04:23:25.249" v="167"/>
            <ac:picMkLst>
              <pc:docMk/>
              <pc:sldMasterMk cId="3825614813" sldId="2147483648"/>
              <pc:sldLayoutMk cId="569925206" sldId="2147483686"/>
              <ac:picMk id="8" creationId="{2470137A-342E-45BF-B308-7296AF247050}"/>
            </ac:picMkLst>
          </pc:picChg>
          <pc:picChg chg="add del mod">
            <ac:chgData name="Khushal Goparaju" userId="1633f124-ef19-4e0c-ad01-b6f63f4413ef" providerId="ADAL" clId="{EEFFC428-2609-4A6A-9DB7-DEF0B67910C9}" dt="2024-12-03T04:23:59.938" v="178" actId="478"/>
            <ac:picMkLst>
              <pc:docMk/>
              <pc:sldMasterMk cId="3825614813" sldId="2147483648"/>
              <pc:sldLayoutMk cId="569925206" sldId="2147483686"/>
              <ac:picMk id="11" creationId="{8318DEF2-E20B-44B4-9696-384B0F3B9C93}"/>
            </ac:picMkLst>
          </pc:picChg>
        </pc:sldLayoutChg>
        <pc:sldLayoutChg chg="modSp mod">
          <pc:chgData name="Khushal Goparaju" userId="1633f124-ef19-4e0c-ad01-b6f63f4413ef" providerId="ADAL" clId="{EEFFC428-2609-4A6A-9DB7-DEF0B67910C9}" dt="2024-12-03T04:21:41.128" v="152" actId="1037"/>
          <pc:sldLayoutMkLst>
            <pc:docMk/>
            <pc:sldMasterMk cId="3825614813" sldId="2147483648"/>
            <pc:sldLayoutMk cId="703653978" sldId="2147483691"/>
          </pc:sldLayoutMkLst>
          <pc:picChg chg="mod">
            <ac:chgData name="Khushal Goparaju" userId="1633f124-ef19-4e0c-ad01-b6f63f4413ef" providerId="ADAL" clId="{EEFFC428-2609-4A6A-9DB7-DEF0B67910C9}" dt="2024-12-03T04:21:41.128" v="152" actId="1037"/>
            <ac:picMkLst>
              <pc:docMk/>
              <pc:sldMasterMk cId="3825614813" sldId="2147483648"/>
              <pc:sldLayoutMk cId="703653978" sldId="2147483691"/>
              <ac:picMk id="8" creationId="{D1A65555-63A8-D3C1-AA71-F25B3071BDC0}"/>
            </ac:picMkLst>
          </pc:picChg>
        </pc:sldLayoutChg>
        <pc:sldLayoutChg chg="addSp delSp modSp mod">
          <pc:chgData name="Khushal Goparaju" userId="1633f124-ef19-4e0c-ad01-b6f63f4413ef" providerId="ADAL" clId="{EEFFC428-2609-4A6A-9DB7-DEF0B67910C9}" dt="2024-12-03T04:23:46.497" v="174" actId="478"/>
          <pc:sldLayoutMkLst>
            <pc:docMk/>
            <pc:sldMasterMk cId="3825614813" sldId="2147483648"/>
            <pc:sldLayoutMk cId="1618025383" sldId="2147483703"/>
          </pc:sldLayoutMkLst>
          <pc:picChg chg="add del mod">
            <ac:chgData name="Khushal Goparaju" userId="1633f124-ef19-4e0c-ad01-b6f63f4413ef" providerId="ADAL" clId="{EEFFC428-2609-4A6A-9DB7-DEF0B67910C9}" dt="2024-12-03T04:23:44.380" v="173" actId="1076"/>
            <ac:picMkLst>
              <pc:docMk/>
              <pc:sldMasterMk cId="3825614813" sldId="2147483648"/>
              <pc:sldLayoutMk cId="1618025383" sldId="2147483703"/>
              <ac:picMk id="4" creationId="{BA4B2908-555F-78CD-D5EA-D087520FF3FF}"/>
            </ac:picMkLst>
          </pc:picChg>
          <pc:picChg chg="add del mod ord">
            <ac:chgData name="Khushal Goparaju" userId="1633f124-ef19-4e0c-ad01-b6f63f4413ef" providerId="ADAL" clId="{EEFFC428-2609-4A6A-9DB7-DEF0B67910C9}" dt="2024-12-03T04:23:31.901" v="171"/>
            <ac:picMkLst>
              <pc:docMk/>
              <pc:sldMasterMk cId="3825614813" sldId="2147483648"/>
              <pc:sldLayoutMk cId="1618025383" sldId="2147483703"/>
              <ac:picMk id="6" creationId="{33108976-3C0B-4461-B135-FEEB8B32A54D}"/>
            </ac:picMkLst>
          </pc:picChg>
          <pc:picChg chg="add del mod">
            <ac:chgData name="Khushal Goparaju" userId="1633f124-ef19-4e0c-ad01-b6f63f4413ef" providerId="ADAL" clId="{EEFFC428-2609-4A6A-9DB7-DEF0B67910C9}" dt="2024-12-03T04:23:46.497" v="174" actId="478"/>
            <ac:picMkLst>
              <pc:docMk/>
              <pc:sldMasterMk cId="3825614813" sldId="2147483648"/>
              <pc:sldLayoutMk cId="1618025383" sldId="2147483703"/>
              <ac:picMk id="7" creationId="{6A5A6D07-93C9-44C6-BEED-5E5B3BDD7E1E}"/>
            </ac:picMkLst>
          </pc:picChg>
        </pc:sldLayoutChg>
        <pc:sldLayoutChg chg="addSp delSp modSp">
          <pc:chgData name="Khushal Goparaju" userId="1633f124-ef19-4e0c-ad01-b6f63f4413ef" providerId="ADAL" clId="{EEFFC428-2609-4A6A-9DB7-DEF0B67910C9}" dt="2024-12-03T04:22:50.062" v="163"/>
          <pc:sldLayoutMkLst>
            <pc:docMk/>
            <pc:sldMasterMk cId="3825614813" sldId="2147483648"/>
            <pc:sldLayoutMk cId="3347540712" sldId="2147483704"/>
          </pc:sldLayoutMkLst>
          <pc:picChg chg="add del mod">
            <ac:chgData name="Khushal Goparaju" userId="1633f124-ef19-4e0c-ad01-b6f63f4413ef" providerId="ADAL" clId="{EEFFC428-2609-4A6A-9DB7-DEF0B67910C9}" dt="2024-12-03T04:22:50.062" v="163"/>
            <ac:picMkLst>
              <pc:docMk/>
              <pc:sldMasterMk cId="3825614813" sldId="2147483648"/>
              <pc:sldLayoutMk cId="3347540712" sldId="2147483704"/>
              <ac:picMk id="26" creationId="{5E86DE5A-BB25-46E2-9070-DF7B1D31D827}"/>
            </ac:picMkLst>
          </pc:picChg>
        </pc:sldLayoutChg>
        <pc:sldLayoutChg chg="modSp">
          <pc:chgData name="Khushal Goparaju" userId="1633f124-ef19-4e0c-ad01-b6f63f4413ef" providerId="ADAL" clId="{EEFFC428-2609-4A6A-9DB7-DEF0B67910C9}" dt="2024-12-04T04:50:48.642" v="1397" actId="403"/>
          <pc:sldLayoutMkLst>
            <pc:docMk/>
            <pc:sldMasterMk cId="3825614813" sldId="2147483648"/>
            <pc:sldLayoutMk cId="1131998448" sldId="2147483714"/>
          </pc:sldLayoutMkLst>
          <pc:spChg chg="mod">
            <ac:chgData name="Khushal Goparaju" userId="1633f124-ef19-4e0c-ad01-b6f63f4413ef" providerId="ADAL" clId="{EEFFC428-2609-4A6A-9DB7-DEF0B67910C9}" dt="2024-12-04T04:50:48.642" v="1397" actId="403"/>
            <ac:spMkLst>
              <pc:docMk/>
              <pc:sldMasterMk cId="3825614813" sldId="2147483648"/>
              <pc:sldLayoutMk cId="1131998448" sldId="2147483714"/>
              <ac:spMk id="13" creationId="{6A937CB7-FF71-AF7C-945C-0E285D7B2D54}"/>
            </ac:spMkLst>
          </pc:spChg>
        </pc:sldLayoutChg>
      </pc:sldMasterChg>
    </pc:docChg>
  </pc:docChgLst>
  <pc:docChgLst>
    <pc:chgData name="Khushal Goparaju" userId="1633f124-ef19-4e0c-ad01-b6f63f4413ef" providerId="ADAL" clId="{FCB99A24-5BCC-478D-94C9-9CC8F19E2F6E}"/>
    <pc:docChg chg="undo redo custSel addSld delSld modSld sldOrd modMainMaster">
      <pc:chgData name="Khushal Goparaju" userId="1633f124-ef19-4e0c-ad01-b6f63f4413ef" providerId="ADAL" clId="{FCB99A24-5BCC-478D-94C9-9CC8F19E2F6E}" dt="2024-09-26T08:25:42.892" v="5083" actId="20577"/>
      <pc:docMkLst>
        <pc:docMk/>
      </pc:docMkLst>
      <pc:sldChg chg="modSp mod">
        <pc:chgData name="Khushal Goparaju" userId="1633f124-ef19-4e0c-ad01-b6f63f4413ef" providerId="ADAL" clId="{FCB99A24-5BCC-478D-94C9-9CC8F19E2F6E}" dt="2024-09-25T20:36:59.086" v="663" actId="207"/>
        <pc:sldMkLst>
          <pc:docMk/>
          <pc:sldMk cId="4154997097" sldId="267"/>
        </pc:sldMkLst>
        <pc:spChg chg="mod">
          <ac:chgData name="Khushal Goparaju" userId="1633f124-ef19-4e0c-ad01-b6f63f4413ef" providerId="ADAL" clId="{FCB99A24-5BCC-478D-94C9-9CC8F19E2F6E}" dt="2024-09-25T20:36:42.005" v="659" actId="207"/>
          <ac:spMkLst>
            <pc:docMk/>
            <pc:sldMk cId="4154997097" sldId="267"/>
            <ac:spMk id="2" creationId="{44DF09A7-CF48-9701-322A-A0BBD1C2F6CD}"/>
          </ac:spMkLst>
        </pc:spChg>
        <pc:spChg chg="mod">
          <ac:chgData name="Khushal Goparaju" userId="1633f124-ef19-4e0c-ad01-b6f63f4413ef" providerId="ADAL" clId="{FCB99A24-5BCC-478D-94C9-9CC8F19E2F6E}" dt="2024-09-25T20:36:53.679" v="662" actId="207"/>
          <ac:spMkLst>
            <pc:docMk/>
            <pc:sldMk cId="4154997097" sldId="267"/>
            <ac:spMk id="3" creationId="{5991BF94-59A9-105F-273E-B29E440F2501}"/>
          </ac:spMkLst>
        </pc:spChg>
        <pc:spChg chg="mod">
          <ac:chgData name="Khushal Goparaju" userId="1633f124-ef19-4e0c-ad01-b6f63f4413ef" providerId="ADAL" clId="{FCB99A24-5BCC-478D-94C9-9CC8F19E2F6E}" dt="2024-09-25T20:36:59.086" v="663" actId="207"/>
          <ac:spMkLst>
            <pc:docMk/>
            <pc:sldMk cId="4154997097" sldId="267"/>
            <ac:spMk id="4" creationId="{0C218A17-096C-AED1-C745-D58ECF2EFEFF}"/>
          </ac:spMkLst>
        </pc:spChg>
      </pc:sldChg>
      <pc:sldChg chg="modSp mod">
        <pc:chgData name="Khushal Goparaju" userId="1633f124-ef19-4e0c-ad01-b6f63f4413ef" providerId="ADAL" clId="{FCB99A24-5BCC-478D-94C9-9CC8F19E2F6E}" dt="2024-09-25T19:43:58.739" v="83" actId="6549"/>
        <pc:sldMkLst>
          <pc:docMk/>
          <pc:sldMk cId="1825758076" sldId="299"/>
        </pc:sldMkLst>
        <pc:spChg chg="mod">
          <ac:chgData name="Khushal Goparaju" userId="1633f124-ef19-4e0c-ad01-b6f63f4413ef" providerId="ADAL" clId="{FCB99A24-5BCC-478D-94C9-9CC8F19E2F6E}" dt="2024-09-25T19:43:58.739" v="83" actId="6549"/>
          <ac:spMkLst>
            <pc:docMk/>
            <pc:sldMk cId="1825758076" sldId="299"/>
            <ac:spMk id="7" creationId="{8E0D333B-8DE3-43AD-856D-CBC3ACCC17D7}"/>
          </ac:spMkLst>
        </pc:spChg>
      </pc:sldChg>
      <pc:sldChg chg="addSp delSp modSp mod chgLayout">
        <pc:chgData name="Khushal Goparaju" userId="1633f124-ef19-4e0c-ad01-b6f63f4413ef" providerId="ADAL" clId="{FCB99A24-5BCC-478D-94C9-9CC8F19E2F6E}" dt="2024-09-25T19:45:25.634" v="181" actId="20577"/>
        <pc:sldMkLst>
          <pc:docMk/>
          <pc:sldMk cId="1802067398" sldId="300"/>
        </pc:sldMkLst>
        <pc:spChg chg="mod ord">
          <ac:chgData name="Khushal Goparaju" userId="1633f124-ef19-4e0c-ad01-b6f63f4413ef" providerId="ADAL" clId="{FCB99A24-5BCC-478D-94C9-9CC8F19E2F6E}" dt="2024-09-25T17:13:34.645" v="3" actId="700"/>
          <ac:spMkLst>
            <pc:docMk/>
            <pc:sldMk cId="1802067398" sldId="300"/>
            <ac:spMk id="5" creationId="{B37165D0-3738-40C5-A092-E24A66CAF8ED}"/>
          </ac:spMkLst>
        </pc:spChg>
        <pc:spChg chg="mod ord">
          <ac:chgData name="Khushal Goparaju" userId="1633f124-ef19-4e0c-ad01-b6f63f4413ef" providerId="ADAL" clId="{FCB99A24-5BCC-478D-94C9-9CC8F19E2F6E}" dt="2024-09-25T17:13:34.645" v="3" actId="700"/>
          <ac:spMkLst>
            <pc:docMk/>
            <pc:sldMk cId="1802067398" sldId="300"/>
            <ac:spMk id="6" creationId="{68555D68-ED37-41C3-98A0-0409A8733446}"/>
          </ac:spMkLst>
        </pc:spChg>
        <pc:spChg chg="mod ord">
          <ac:chgData name="Khushal Goparaju" userId="1633f124-ef19-4e0c-ad01-b6f63f4413ef" providerId="ADAL" clId="{FCB99A24-5BCC-478D-94C9-9CC8F19E2F6E}" dt="2024-09-25T19:45:25.634" v="181" actId="20577"/>
          <ac:spMkLst>
            <pc:docMk/>
            <pc:sldMk cId="1802067398" sldId="300"/>
            <ac:spMk id="7" creationId="{8E0D333B-8DE3-43AD-856D-CBC3ACCC17D7}"/>
          </ac:spMkLst>
        </pc:spChg>
        <pc:spChg chg="add del">
          <ac:chgData name="Khushal Goparaju" userId="1633f124-ef19-4e0c-ad01-b6f63f4413ef" providerId="ADAL" clId="{FCB99A24-5BCC-478D-94C9-9CC8F19E2F6E}" dt="2024-09-25T17:13:34.645" v="3" actId="700"/>
          <ac:spMkLst>
            <pc:docMk/>
            <pc:sldMk cId="1802067398" sldId="300"/>
            <ac:spMk id="8" creationId="{C749FF26-B62A-4A65-8912-58401F03118C}"/>
          </ac:spMkLst>
        </pc:spChg>
      </pc:sldChg>
      <pc:sldChg chg="modSp mod">
        <pc:chgData name="Khushal Goparaju" userId="1633f124-ef19-4e0c-ad01-b6f63f4413ef" providerId="ADAL" clId="{FCB99A24-5BCC-478D-94C9-9CC8F19E2F6E}" dt="2024-09-26T04:20:19.786" v="1452" actId="20577"/>
        <pc:sldMkLst>
          <pc:docMk/>
          <pc:sldMk cId="3469079479" sldId="301"/>
        </pc:sldMkLst>
        <pc:spChg chg="mod">
          <ac:chgData name="Khushal Goparaju" userId="1633f124-ef19-4e0c-ad01-b6f63f4413ef" providerId="ADAL" clId="{FCB99A24-5BCC-478D-94C9-9CC8F19E2F6E}" dt="2024-09-25T19:51:06.075" v="358" actId="20577"/>
          <ac:spMkLst>
            <pc:docMk/>
            <pc:sldMk cId="3469079479" sldId="301"/>
            <ac:spMk id="3" creationId="{CF4872D2-A364-48AD-AF54-86E9DC0DD926}"/>
          </ac:spMkLst>
        </pc:spChg>
        <pc:spChg chg="mod">
          <ac:chgData name="Khushal Goparaju" userId="1633f124-ef19-4e0c-ad01-b6f63f4413ef" providerId="ADAL" clId="{FCB99A24-5BCC-478D-94C9-9CC8F19E2F6E}" dt="2024-09-26T04:20:19.786" v="1452" actId="20577"/>
          <ac:spMkLst>
            <pc:docMk/>
            <pc:sldMk cId="3469079479" sldId="301"/>
            <ac:spMk id="4" creationId="{3D45D047-3C4E-4630-A55D-4053E2B49B30}"/>
          </ac:spMkLst>
        </pc:spChg>
      </pc:sldChg>
      <pc:sldChg chg="addSp delSp modSp mod modClrScheme modAnim chgLayout modNotesTx">
        <pc:chgData name="Khushal Goparaju" userId="1633f124-ef19-4e0c-ad01-b6f63f4413ef" providerId="ADAL" clId="{FCB99A24-5BCC-478D-94C9-9CC8F19E2F6E}" dt="2024-09-26T07:22:27.375" v="2874"/>
        <pc:sldMkLst>
          <pc:docMk/>
          <pc:sldMk cId="1421717775" sldId="303"/>
        </pc:sldMkLst>
        <pc:spChg chg="del mod ord">
          <ac:chgData name="Khushal Goparaju" userId="1633f124-ef19-4e0c-ad01-b6f63f4413ef" providerId="ADAL" clId="{FCB99A24-5BCC-478D-94C9-9CC8F19E2F6E}" dt="2024-09-25T19:51:48.100" v="359" actId="700"/>
          <ac:spMkLst>
            <pc:docMk/>
            <pc:sldMk cId="1421717775" sldId="303"/>
            <ac:spMk id="2" creationId="{066A9120-7129-4391-B1D6-51DC6FBF82C2}"/>
          </ac:spMkLst>
        </pc:spChg>
        <pc:spChg chg="mod ord">
          <ac:chgData name="Khushal Goparaju" userId="1633f124-ef19-4e0c-ad01-b6f63f4413ef" providerId="ADAL" clId="{FCB99A24-5BCC-478D-94C9-9CC8F19E2F6E}" dt="2024-09-26T04:19:35.991" v="1442" actId="27636"/>
          <ac:spMkLst>
            <pc:docMk/>
            <pc:sldMk cId="1421717775" sldId="303"/>
            <ac:spMk id="3" creationId="{CF4872D2-A364-48AD-AF54-86E9DC0DD926}"/>
          </ac:spMkLst>
        </pc:spChg>
        <pc:spChg chg="mod ord">
          <ac:chgData name="Khushal Goparaju" userId="1633f124-ef19-4e0c-ad01-b6f63f4413ef" providerId="ADAL" clId="{FCB99A24-5BCC-478D-94C9-9CC8F19E2F6E}" dt="2024-09-25T19:51:48.100" v="359" actId="700"/>
          <ac:spMkLst>
            <pc:docMk/>
            <pc:sldMk cId="1421717775" sldId="303"/>
            <ac:spMk id="4" creationId="{3D45D047-3C4E-4630-A55D-4053E2B49B30}"/>
          </ac:spMkLst>
        </pc:spChg>
        <pc:spChg chg="mod ord">
          <ac:chgData name="Khushal Goparaju" userId="1633f124-ef19-4e0c-ad01-b6f63f4413ef" providerId="ADAL" clId="{FCB99A24-5BCC-478D-94C9-9CC8F19E2F6E}" dt="2024-09-25T19:51:48.100" v="359" actId="700"/>
          <ac:spMkLst>
            <pc:docMk/>
            <pc:sldMk cId="1421717775" sldId="303"/>
            <ac:spMk id="5" creationId="{E3420A52-6F13-4797-A1CF-12C485C0F065}"/>
          </ac:spMkLst>
        </pc:spChg>
        <pc:spChg chg="add mod ord">
          <ac:chgData name="Khushal Goparaju" userId="1633f124-ef19-4e0c-ad01-b6f63f4413ef" providerId="ADAL" clId="{FCB99A24-5BCC-478D-94C9-9CC8F19E2F6E}" dt="2024-09-25T20:36:02.743" v="653" actId="207"/>
          <ac:spMkLst>
            <pc:docMk/>
            <pc:sldMk cId="1421717775" sldId="303"/>
            <ac:spMk id="6" creationId="{14258DA6-D374-489D-B9F6-5C61156571AE}"/>
          </ac:spMkLst>
        </pc:spChg>
        <pc:spChg chg="add mod ord">
          <ac:chgData name="Khushal Goparaju" userId="1633f124-ef19-4e0c-ad01-b6f63f4413ef" providerId="ADAL" clId="{FCB99A24-5BCC-478D-94C9-9CC8F19E2F6E}" dt="2024-09-25T19:51:48.100" v="359" actId="700"/>
          <ac:spMkLst>
            <pc:docMk/>
            <pc:sldMk cId="1421717775" sldId="303"/>
            <ac:spMk id="7" creationId="{AF147128-FE70-4F7C-B536-22C51FDEDC8F}"/>
          </ac:spMkLst>
        </pc:spChg>
        <pc:spChg chg="add mod ord">
          <ac:chgData name="Khushal Goparaju" userId="1633f124-ef19-4e0c-ad01-b6f63f4413ef" providerId="ADAL" clId="{FCB99A24-5BCC-478D-94C9-9CC8F19E2F6E}" dt="2024-09-25T20:36:17.919" v="654" actId="207"/>
          <ac:spMkLst>
            <pc:docMk/>
            <pc:sldMk cId="1421717775" sldId="303"/>
            <ac:spMk id="8" creationId="{1091A05C-4C36-4307-979B-97B49DF8FC27}"/>
          </ac:spMkLst>
        </pc:spChg>
        <pc:spChg chg="add mod ord">
          <ac:chgData name="Khushal Goparaju" userId="1633f124-ef19-4e0c-ad01-b6f63f4413ef" providerId="ADAL" clId="{FCB99A24-5BCC-478D-94C9-9CC8F19E2F6E}" dt="2024-09-25T19:51:48.100" v="359" actId="700"/>
          <ac:spMkLst>
            <pc:docMk/>
            <pc:sldMk cId="1421717775" sldId="303"/>
            <ac:spMk id="9" creationId="{0DA29317-7DF5-411F-9580-982ABFA3D595}"/>
          </ac:spMkLst>
        </pc:spChg>
        <pc:spChg chg="add mod ord">
          <ac:chgData name="Khushal Goparaju" userId="1633f124-ef19-4e0c-ad01-b6f63f4413ef" providerId="ADAL" clId="{FCB99A24-5BCC-478D-94C9-9CC8F19E2F6E}" dt="2024-09-25T20:36:46.132" v="661" actId="207"/>
          <ac:spMkLst>
            <pc:docMk/>
            <pc:sldMk cId="1421717775" sldId="303"/>
            <ac:spMk id="10" creationId="{848306A6-7B6E-47A0-AB42-91ED373CCFA7}"/>
          </ac:spMkLst>
        </pc:spChg>
        <pc:spChg chg="add mod ord">
          <ac:chgData name="Khushal Goparaju" userId="1633f124-ef19-4e0c-ad01-b6f63f4413ef" providerId="ADAL" clId="{FCB99A24-5BCC-478D-94C9-9CC8F19E2F6E}" dt="2024-09-26T03:22:12.668" v="1251" actId="1076"/>
          <ac:spMkLst>
            <pc:docMk/>
            <pc:sldMk cId="1421717775" sldId="303"/>
            <ac:spMk id="11" creationId="{DBE87ED1-0500-4B86-9284-8CED52FEBEB6}"/>
          </ac:spMkLst>
        </pc:spChg>
        <pc:spChg chg="add mod ord">
          <ac:chgData name="Khushal Goparaju" userId="1633f124-ef19-4e0c-ad01-b6f63f4413ef" providerId="ADAL" clId="{FCB99A24-5BCC-478D-94C9-9CC8F19E2F6E}" dt="2024-09-26T04:19:53.847" v="1449" actId="404"/>
          <ac:spMkLst>
            <pc:docMk/>
            <pc:sldMk cId="1421717775" sldId="303"/>
            <ac:spMk id="12" creationId="{CCB337EE-94DB-4EF2-B8A2-352B250C9CC6}"/>
          </ac:spMkLst>
        </pc:spChg>
        <pc:spChg chg="add mod ord">
          <ac:chgData name="Khushal Goparaju" userId="1633f124-ef19-4e0c-ad01-b6f63f4413ef" providerId="ADAL" clId="{FCB99A24-5BCC-478D-94C9-9CC8F19E2F6E}" dt="2024-09-26T04:19:57.783" v="1451" actId="403"/>
          <ac:spMkLst>
            <pc:docMk/>
            <pc:sldMk cId="1421717775" sldId="303"/>
            <ac:spMk id="13" creationId="{C07C659D-4F20-4F2A-A4E8-87A1A20BAF87}"/>
          </ac:spMkLst>
        </pc:spChg>
        <pc:spChg chg="add del mod">
          <ac:chgData name="Khushal Goparaju" userId="1633f124-ef19-4e0c-ad01-b6f63f4413ef" providerId="ADAL" clId="{FCB99A24-5BCC-478D-94C9-9CC8F19E2F6E}" dt="2024-09-26T04:19:07.766" v="1435" actId="478"/>
          <ac:spMkLst>
            <pc:docMk/>
            <pc:sldMk cId="1421717775" sldId="303"/>
            <ac:spMk id="15" creationId="{31254EAD-893A-424A-8B6F-0A4489C8F87A}"/>
          </ac:spMkLst>
        </pc:spChg>
        <pc:spChg chg="add mod">
          <ac:chgData name="Khushal Goparaju" userId="1633f124-ef19-4e0c-ad01-b6f63f4413ef" providerId="ADAL" clId="{FCB99A24-5BCC-478D-94C9-9CC8F19E2F6E}" dt="2024-09-26T07:22:22.509" v="2873" actId="14100"/>
          <ac:spMkLst>
            <pc:docMk/>
            <pc:sldMk cId="1421717775" sldId="303"/>
            <ac:spMk id="16" creationId="{0F921016-897F-4123-B276-C8BEC013DC66}"/>
          </ac:spMkLst>
        </pc:spChg>
      </pc:sldChg>
      <pc:sldChg chg="delSp modSp mod">
        <pc:chgData name="Khushal Goparaju" userId="1633f124-ef19-4e0c-ad01-b6f63f4413ef" providerId="ADAL" clId="{FCB99A24-5BCC-478D-94C9-9CC8F19E2F6E}" dt="2024-09-26T04:28:34.299" v="1529" actId="20577"/>
        <pc:sldMkLst>
          <pc:docMk/>
          <pc:sldMk cId="4183916422" sldId="304"/>
        </pc:sldMkLst>
        <pc:spChg chg="del">
          <ac:chgData name="Khushal Goparaju" userId="1633f124-ef19-4e0c-ad01-b6f63f4413ef" providerId="ADAL" clId="{FCB99A24-5BCC-478D-94C9-9CC8F19E2F6E}" dt="2024-09-26T00:36:57.460" v="1154" actId="478"/>
          <ac:spMkLst>
            <pc:docMk/>
            <pc:sldMk cId="4183916422" sldId="304"/>
            <ac:spMk id="14" creationId="{AE648767-9BE2-48E4-B5A4-78010AECE429}"/>
          </ac:spMkLst>
        </pc:spChg>
        <pc:spChg chg="mod">
          <ac:chgData name="Khushal Goparaju" userId="1633f124-ef19-4e0c-ad01-b6f63f4413ef" providerId="ADAL" clId="{FCB99A24-5BCC-478D-94C9-9CC8F19E2F6E}" dt="2024-09-26T04:28:34.299" v="1529" actId="20577"/>
          <ac:spMkLst>
            <pc:docMk/>
            <pc:sldMk cId="4183916422" sldId="304"/>
            <ac:spMk id="15" creationId="{E7FC7646-F9B3-4200-9DC9-0B30E9EE3CB7}"/>
          </ac:spMkLst>
        </pc:spChg>
      </pc:sldChg>
      <pc:sldChg chg="modAnim">
        <pc:chgData name="Khushal Goparaju" userId="1633f124-ef19-4e0c-ad01-b6f63f4413ef" providerId="ADAL" clId="{FCB99A24-5BCC-478D-94C9-9CC8F19E2F6E}" dt="2024-09-26T04:28:19.668" v="1524"/>
        <pc:sldMkLst>
          <pc:docMk/>
          <pc:sldMk cId="3887376257" sldId="305"/>
        </pc:sldMkLst>
      </pc:sldChg>
      <pc:sldChg chg="modAnim">
        <pc:chgData name="Khushal Goparaju" userId="1633f124-ef19-4e0c-ad01-b6f63f4413ef" providerId="ADAL" clId="{FCB99A24-5BCC-478D-94C9-9CC8F19E2F6E}" dt="2024-09-26T04:28:13.994" v="1523"/>
        <pc:sldMkLst>
          <pc:docMk/>
          <pc:sldMk cId="245018330" sldId="306"/>
        </pc:sldMkLst>
      </pc:sldChg>
      <pc:sldChg chg="modSp mod">
        <pc:chgData name="Khushal Goparaju" userId="1633f124-ef19-4e0c-ad01-b6f63f4413ef" providerId="ADAL" clId="{FCB99A24-5BCC-478D-94C9-9CC8F19E2F6E}" dt="2024-09-26T07:26:24.740" v="2932" actId="1076"/>
        <pc:sldMkLst>
          <pc:docMk/>
          <pc:sldMk cId="3555724499" sldId="307"/>
        </pc:sldMkLst>
        <pc:spChg chg="mod">
          <ac:chgData name="Khushal Goparaju" userId="1633f124-ef19-4e0c-ad01-b6f63f4413ef" providerId="ADAL" clId="{FCB99A24-5BCC-478D-94C9-9CC8F19E2F6E}" dt="2024-09-26T07:26:24.740" v="2932" actId="1076"/>
          <ac:spMkLst>
            <pc:docMk/>
            <pc:sldMk cId="3555724499" sldId="307"/>
            <ac:spMk id="33" creationId="{1FD61967-D42F-4AEB-83B8-800FF7E00186}"/>
          </ac:spMkLst>
        </pc:spChg>
      </pc:sldChg>
      <pc:sldChg chg="del mod modShow">
        <pc:chgData name="Khushal Goparaju" userId="1633f124-ef19-4e0c-ad01-b6f63f4413ef" providerId="ADAL" clId="{FCB99A24-5BCC-478D-94C9-9CC8F19E2F6E}" dt="2024-09-26T04:18:07.331" v="1430" actId="47"/>
        <pc:sldMkLst>
          <pc:docMk/>
          <pc:sldMk cId="1283839285" sldId="308"/>
        </pc:sldMkLst>
      </pc:sldChg>
      <pc:sldChg chg="del mod modShow">
        <pc:chgData name="Khushal Goparaju" userId="1633f124-ef19-4e0c-ad01-b6f63f4413ef" providerId="ADAL" clId="{FCB99A24-5BCC-478D-94C9-9CC8F19E2F6E}" dt="2024-09-26T04:18:07.331" v="1430" actId="47"/>
        <pc:sldMkLst>
          <pc:docMk/>
          <pc:sldMk cId="838941016" sldId="309"/>
        </pc:sldMkLst>
      </pc:sldChg>
      <pc:sldChg chg="del mod modShow">
        <pc:chgData name="Khushal Goparaju" userId="1633f124-ef19-4e0c-ad01-b6f63f4413ef" providerId="ADAL" clId="{FCB99A24-5BCC-478D-94C9-9CC8F19E2F6E}" dt="2024-09-26T04:18:07.331" v="1430" actId="47"/>
        <pc:sldMkLst>
          <pc:docMk/>
          <pc:sldMk cId="2337425844" sldId="310"/>
        </pc:sldMkLst>
      </pc:sldChg>
      <pc:sldChg chg="del mod modShow">
        <pc:chgData name="Khushal Goparaju" userId="1633f124-ef19-4e0c-ad01-b6f63f4413ef" providerId="ADAL" clId="{FCB99A24-5BCC-478D-94C9-9CC8F19E2F6E}" dt="2024-09-26T04:18:07.331" v="1430" actId="47"/>
        <pc:sldMkLst>
          <pc:docMk/>
          <pc:sldMk cId="3715221871" sldId="311"/>
        </pc:sldMkLst>
      </pc:sldChg>
      <pc:sldChg chg="del mod modShow">
        <pc:chgData name="Khushal Goparaju" userId="1633f124-ef19-4e0c-ad01-b6f63f4413ef" providerId="ADAL" clId="{FCB99A24-5BCC-478D-94C9-9CC8F19E2F6E}" dt="2024-09-26T04:18:07.331" v="1430" actId="47"/>
        <pc:sldMkLst>
          <pc:docMk/>
          <pc:sldMk cId="2483774212" sldId="312"/>
        </pc:sldMkLst>
      </pc:sldChg>
      <pc:sldChg chg="del mod modShow">
        <pc:chgData name="Khushal Goparaju" userId="1633f124-ef19-4e0c-ad01-b6f63f4413ef" providerId="ADAL" clId="{FCB99A24-5BCC-478D-94C9-9CC8F19E2F6E}" dt="2024-09-26T04:18:07.331" v="1430" actId="47"/>
        <pc:sldMkLst>
          <pc:docMk/>
          <pc:sldMk cId="3146718501" sldId="313"/>
        </pc:sldMkLst>
      </pc:sldChg>
      <pc:sldChg chg="modSp del mod modShow">
        <pc:chgData name="Khushal Goparaju" userId="1633f124-ef19-4e0c-ad01-b6f63f4413ef" providerId="ADAL" clId="{FCB99A24-5BCC-478D-94C9-9CC8F19E2F6E}" dt="2024-09-26T07:37:46.924" v="3318" actId="47"/>
        <pc:sldMkLst>
          <pc:docMk/>
          <pc:sldMk cId="153682044" sldId="314"/>
        </pc:sldMkLst>
        <pc:spChg chg="mod">
          <ac:chgData name="Khushal Goparaju" userId="1633f124-ef19-4e0c-ad01-b6f63f4413ef" providerId="ADAL" clId="{FCB99A24-5BCC-478D-94C9-9CC8F19E2F6E}" dt="2024-09-26T04:18:46.856" v="1434" actId="20577"/>
          <ac:spMkLst>
            <pc:docMk/>
            <pc:sldMk cId="153682044" sldId="314"/>
            <ac:spMk id="3" creationId="{D84D2DCE-B093-4E72-B71B-329E8FBE2431}"/>
          </ac:spMkLst>
        </pc:spChg>
      </pc:sldChg>
      <pc:sldChg chg="del mod modShow">
        <pc:chgData name="Khushal Goparaju" userId="1633f124-ef19-4e0c-ad01-b6f63f4413ef" providerId="ADAL" clId="{FCB99A24-5BCC-478D-94C9-9CC8F19E2F6E}" dt="2024-09-26T04:18:07.331" v="1430" actId="47"/>
        <pc:sldMkLst>
          <pc:docMk/>
          <pc:sldMk cId="2598939972" sldId="316"/>
        </pc:sldMkLst>
      </pc:sldChg>
      <pc:sldChg chg="del mod modShow">
        <pc:chgData name="Khushal Goparaju" userId="1633f124-ef19-4e0c-ad01-b6f63f4413ef" providerId="ADAL" clId="{FCB99A24-5BCC-478D-94C9-9CC8F19E2F6E}" dt="2024-09-26T04:18:07.331" v="1430" actId="47"/>
        <pc:sldMkLst>
          <pc:docMk/>
          <pc:sldMk cId="652027043" sldId="317"/>
        </pc:sldMkLst>
      </pc:sldChg>
      <pc:sldChg chg="del mod modShow">
        <pc:chgData name="Khushal Goparaju" userId="1633f124-ef19-4e0c-ad01-b6f63f4413ef" providerId="ADAL" clId="{FCB99A24-5BCC-478D-94C9-9CC8F19E2F6E}" dt="2024-09-26T04:18:07.331" v="1430" actId="47"/>
        <pc:sldMkLst>
          <pc:docMk/>
          <pc:sldMk cId="3043467289" sldId="318"/>
        </pc:sldMkLst>
      </pc:sldChg>
      <pc:sldChg chg="del mod modShow">
        <pc:chgData name="Khushal Goparaju" userId="1633f124-ef19-4e0c-ad01-b6f63f4413ef" providerId="ADAL" clId="{FCB99A24-5BCC-478D-94C9-9CC8F19E2F6E}" dt="2024-09-26T04:18:07.331" v="1430" actId="47"/>
        <pc:sldMkLst>
          <pc:docMk/>
          <pc:sldMk cId="353168676" sldId="319"/>
        </pc:sldMkLst>
      </pc:sldChg>
      <pc:sldChg chg="del mod modShow">
        <pc:chgData name="Khushal Goparaju" userId="1633f124-ef19-4e0c-ad01-b6f63f4413ef" providerId="ADAL" clId="{FCB99A24-5BCC-478D-94C9-9CC8F19E2F6E}" dt="2024-09-26T04:18:07.331" v="1430" actId="47"/>
        <pc:sldMkLst>
          <pc:docMk/>
          <pc:sldMk cId="21083360" sldId="320"/>
        </pc:sldMkLst>
      </pc:sldChg>
      <pc:sldChg chg="modSp mod modShow">
        <pc:chgData name="Khushal Goparaju" userId="1633f124-ef19-4e0c-ad01-b6f63f4413ef" providerId="ADAL" clId="{FCB99A24-5BCC-478D-94C9-9CC8F19E2F6E}" dt="2024-09-26T08:25:42.892" v="5083" actId="20577"/>
        <pc:sldMkLst>
          <pc:docMk/>
          <pc:sldMk cId="1107705209" sldId="321"/>
        </pc:sldMkLst>
        <pc:spChg chg="mod">
          <ac:chgData name="Khushal Goparaju" userId="1633f124-ef19-4e0c-ad01-b6f63f4413ef" providerId="ADAL" clId="{FCB99A24-5BCC-478D-94C9-9CC8F19E2F6E}" dt="2024-09-26T08:25:42.892" v="5083" actId="20577"/>
          <ac:spMkLst>
            <pc:docMk/>
            <pc:sldMk cId="1107705209" sldId="321"/>
            <ac:spMk id="3" creationId="{D84D2DCE-B093-4E72-B71B-329E8FBE2431}"/>
          </ac:spMkLst>
        </pc:spChg>
      </pc:sldChg>
      <pc:sldChg chg="addSp delSp modSp new mod">
        <pc:chgData name="Khushal Goparaju" userId="1633f124-ef19-4e0c-ad01-b6f63f4413ef" providerId="ADAL" clId="{FCB99A24-5BCC-478D-94C9-9CC8F19E2F6E}" dt="2024-09-26T08:11:42.796" v="4349"/>
        <pc:sldMkLst>
          <pc:docMk/>
          <pc:sldMk cId="1750409371" sldId="322"/>
        </pc:sldMkLst>
        <pc:spChg chg="mod">
          <ac:chgData name="Khushal Goparaju" userId="1633f124-ef19-4e0c-ad01-b6f63f4413ef" providerId="ADAL" clId="{FCB99A24-5BCC-478D-94C9-9CC8F19E2F6E}" dt="2024-09-26T04:29:44.202" v="1582" actId="20577"/>
          <ac:spMkLst>
            <pc:docMk/>
            <pc:sldMk cId="1750409371" sldId="322"/>
            <ac:spMk id="2" creationId="{F27674E6-F82A-46ED-B0A4-3F0BB8178A10}"/>
          </ac:spMkLst>
        </pc:spChg>
        <pc:spChg chg="del mod">
          <ac:chgData name="Khushal Goparaju" userId="1633f124-ef19-4e0c-ad01-b6f63f4413ef" providerId="ADAL" clId="{FCB99A24-5BCC-478D-94C9-9CC8F19E2F6E}" dt="2024-09-26T00:53:00.988" v="1191" actId="478"/>
          <ac:spMkLst>
            <pc:docMk/>
            <pc:sldMk cId="1750409371" sldId="322"/>
            <ac:spMk id="3" creationId="{2939E296-046B-45DE-BBB6-6E936A355E40}"/>
          </ac:spMkLst>
        </pc:spChg>
        <pc:spChg chg="mod">
          <ac:chgData name="Khushal Goparaju" userId="1633f124-ef19-4e0c-ad01-b6f63f4413ef" providerId="ADAL" clId="{FCB99A24-5BCC-478D-94C9-9CC8F19E2F6E}" dt="2024-09-26T00:46:28.764" v="1182" actId="20577"/>
          <ac:spMkLst>
            <pc:docMk/>
            <pc:sldMk cId="1750409371" sldId="322"/>
            <ac:spMk id="4" creationId="{BBDA63A3-E951-45C3-A8BB-D4FDA0CB795D}"/>
          </ac:spMkLst>
        </pc:spChg>
        <pc:spChg chg="add del">
          <ac:chgData name="Khushal Goparaju" userId="1633f124-ef19-4e0c-ad01-b6f63f4413ef" providerId="ADAL" clId="{FCB99A24-5BCC-478D-94C9-9CC8F19E2F6E}" dt="2024-09-26T00:51:24.402" v="1188" actId="478"/>
          <ac:spMkLst>
            <pc:docMk/>
            <pc:sldMk cId="1750409371" sldId="322"/>
            <ac:spMk id="13" creationId="{4EC3D0B7-75D5-4FA6-AD35-8F4737FB9E22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15" creationId="{89D9EC19-ED8D-4BF6-A2A7-662B7A3B80D3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16" creationId="{D7671BEF-3D65-4CD4-B9F9-E14EB7F27EE5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19" creationId="{3A80EE81-DADE-491C-89C9-B6F7CEC479C2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20" creationId="{9B57C534-59EE-4071-9B7A-DD5415E24AB9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26" creationId="{8A8F649A-3DC3-411C-BCCD-AD08E9F11390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29" creationId="{EB90D25F-FBE7-4571-BC8C-DDFBF8B3F91E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30" creationId="{6102A038-4550-4AC5-ADEB-F7F1475A0730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31" creationId="{2393575E-2423-4304-98E3-720CA6058EBD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32" creationId="{3805CAF3-0723-4F39-A65B-29249274A3CD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33" creationId="{AA530C98-C055-463F-9556-AE38C6A6ABE3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34" creationId="{DC410AB2-F422-4649-8AB0-72F934D15AC6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35" creationId="{39338283-11FC-41AA-BBA9-1AB88479D863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36" creationId="{DDE5C122-5D1F-48D8-848F-60CFEBB2E0A1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37" creationId="{9D4D65D9-32F8-4340-903B-F7972D86621D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38" creationId="{AD7407FA-D731-4336-8188-F252399FC5D7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39" creationId="{C7F9328A-AFF8-4630-AC8E-6E3B61018993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40" creationId="{F8E49EAF-6093-49E1-A5AC-CF14C1C7752F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41" creationId="{3BE6FCA1-337E-496E-B08B-A61BF8FE1A36}"/>
          </ac:spMkLst>
        </pc:spChg>
        <pc:spChg chg="add mod">
          <ac:chgData name="Khushal Goparaju" userId="1633f124-ef19-4e0c-ad01-b6f63f4413ef" providerId="ADAL" clId="{FCB99A24-5BCC-478D-94C9-9CC8F19E2F6E}" dt="2024-09-26T04:29:34.106" v="1563" actId="1076"/>
          <ac:spMkLst>
            <pc:docMk/>
            <pc:sldMk cId="1750409371" sldId="322"/>
            <ac:spMk id="42" creationId="{90FF1F3F-797A-43BC-9FAF-487DADF863EE}"/>
          </ac:spMkLst>
        </pc:spChg>
        <pc:spChg chg="add del mod">
          <ac:chgData name="Khushal Goparaju" userId="1633f124-ef19-4e0c-ad01-b6f63f4413ef" providerId="ADAL" clId="{FCB99A24-5BCC-478D-94C9-9CC8F19E2F6E}" dt="2024-09-26T08:11:42.229" v="4348" actId="478"/>
          <ac:spMkLst>
            <pc:docMk/>
            <pc:sldMk cId="1750409371" sldId="322"/>
            <ac:spMk id="47" creationId="{6F3F0582-5C48-4635-93D8-C57EB350C4F0}"/>
          </ac:spMkLst>
        </pc:spChg>
        <pc:spChg chg="add del mod">
          <ac:chgData name="Khushal Goparaju" userId="1633f124-ef19-4e0c-ad01-b6f63f4413ef" providerId="ADAL" clId="{FCB99A24-5BCC-478D-94C9-9CC8F19E2F6E}" dt="2024-09-26T03:17:20.026" v="1209" actId="478"/>
          <ac:spMkLst>
            <pc:docMk/>
            <pc:sldMk cId="1750409371" sldId="322"/>
            <ac:spMk id="48" creationId="{A3EFE987-AB36-4484-A6FC-1EAFF1D16F11}"/>
          </ac:spMkLst>
        </pc:spChg>
        <pc:spChg chg="add mod">
          <ac:chgData name="Khushal Goparaju" userId="1633f124-ef19-4e0c-ad01-b6f63f4413ef" providerId="ADAL" clId="{FCB99A24-5BCC-478D-94C9-9CC8F19E2F6E}" dt="2024-09-26T03:17:20.390" v="1210"/>
          <ac:spMkLst>
            <pc:docMk/>
            <pc:sldMk cId="1750409371" sldId="322"/>
            <ac:spMk id="49" creationId="{91D072CC-507B-4E83-9E27-E31F49E0412E}"/>
          </ac:spMkLst>
        </pc:spChg>
        <pc:spChg chg="add mod">
          <ac:chgData name="Khushal Goparaju" userId="1633f124-ef19-4e0c-ad01-b6f63f4413ef" providerId="ADAL" clId="{FCB99A24-5BCC-478D-94C9-9CC8F19E2F6E}" dt="2024-09-26T08:11:42.796" v="4349"/>
          <ac:spMkLst>
            <pc:docMk/>
            <pc:sldMk cId="1750409371" sldId="322"/>
            <ac:spMk id="50" creationId="{93C7625B-FEF9-4D36-B662-81B35BB16EEC}"/>
          </ac:spMkLst>
        </pc:spChg>
        <pc:grpChg chg="add mod">
          <ac:chgData name="Khushal Goparaju" userId="1633f124-ef19-4e0c-ad01-b6f63f4413ef" providerId="ADAL" clId="{FCB99A24-5BCC-478D-94C9-9CC8F19E2F6E}" dt="2024-09-26T04:29:34.106" v="1563" actId="1076"/>
          <ac:grpSpMkLst>
            <pc:docMk/>
            <pc:sldMk cId="1750409371" sldId="322"/>
            <ac:grpSpMk id="22" creationId="{95A97421-B245-46B2-BA3A-79862832B9B6}"/>
          </ac:grpSpMkLst>
        </pc:grpChg>
        <pc:picChg chg="add mod">
          <ac:chgData name="Khushal Goparaju" userId="1633f124-ef19-4e0c-ad01-b6f63f4413ef" providerId="ADAL" clId="{FCB99A24-5BCC-478D-94C9-9CC8F19E2F6E}" dt="2024-09-26T04:29:34.106" v="1563" actId="1076"/>
          <ac:picMkLst>
            <pc:docMk/>
            <pc:sldMk cId="1750409371" sldId="322"/>
            <ac:picMk id="17" creationId="{FEBF5934-933B-438C-B62F-AEC74F6A933F}"/>
          </ac:picMkLst>
        </pc:picChg>
        <pc:picChg chg="add mod">
          <ac:chgData name="Khushal Goparaju" userId="1633f124-ef19-4e0c-ad01-b6f63f4413ef" providerId="ADAL" clId="{FCB99A24-5BCC-478D-94C9-9CC8F19E2F6E}" dt="2024-09-26T04:29:34.106" v="1563" actId="1076"/>
          <ac:picMkLst>
            <pc:docMk/>
            <pc:sldMk cId="1750409371" sldId="322"/>
            <ac:picMk id="18" creationId="{0E60603C-BD83-431F-BC49-E7DF90E83AF4}"/>
          </ac:picMkLst>
        </pc:picChg>
        <pc:picChg chg="add mod">
          <ac:chgData name="Khushal Goparaju" userId="1633f124-ef19-4e0c-ad01-b6f63f4413ef" providerId="ADAL" clId="{FCB99A24-5BCC-478D-94C9-9CC8F19E2F6E}" dt="2024-09-26T04:29:34.106" v="1563" actId="1076"/>
          <ac:picMkLst>
            <pc:docMk/>
            <pc:sldMk cId="1750409371" sldId="322"/>
            <ac:picMk id="21" creationId="{3B19251C-2430-4319-A664-21F06BC7722B}"/>
          </ac:picMkLst>
        </pc:picChg>
        <pc:picChg chg="mod">
          <ac:chgData name="Khushal Goparaju" userId="1633f124-ef19-4e0c-ad01-b6f63f4413ef" providerId="ADAL" clId="{FCB99A24-5BCC-478D-94C9-9CC8F19E2F6E}" dt="2024-09-26T00:52:38.398" v="1189"/>
          <ac:picMkLst>
            <pc:docMk/>
            <pc:sldMk cId="1750409371" sldId="322"/>
            <ac:picMk id="23" creationId="{B5667A9F-706C-4FBD-ADA8-829D6E26FAB2}"/>
          </ac:picMkLst>
        </pc:picChg>
        <pc:picChg chg="mod">
          <ac:chgData name="Khushal Goparaju" userId="1633f124-ef19-4e0c-ad01-b6f63f4413ef" providerId="ADAL" clId="{FCB99A24-5BCC-478D-94C9-9CC8F19E2F6E}" dt="2024-09-26T00:52:38.398" v="1189"/>
          <ac:picMkLst>
            <pc:docMk/>
            <pc:sldMk cId="1750409371" sldId="322"/>
            <ac:picMk id="24" creationId="{D46D7034-C5B7-4484-A1B3-105C2CE9F781}"/>
          </ac:picMkLst>
        </pc:picChg>
        <pc:picChg chg="mod">
          <ac:chgData name="Khushal Goparaju" userId="1633f124-ef19-4e0c-ad01-b6f63f4413ef" providerId="ADAL" clId="{FCB99A24-5BCC-478D-94C9-9CC8F19E2F6E}" dt="2024-09-26T00:52:38.398" v="1189"/>
          <ac:picMkLst>
            <pc:docMk/>
            <pc:sldMk cId="1750409371" sldId="322"/>
            <ac:picMk id="25" creationId="{1A2CFE06-ED3C-49D8-B6E3-B2A0FFE12E35}"/>
          </ac:picMkLst>
        </pc:picChg>
        <pc:picChg chg="add mod">
          <ac:chgData name="Khushal Goparaju" userId="1633f124-ef19-4e0c-ad01-b6f63f4413ef" providerId="ADAL" clId="{FCB99A24-5BCC-478D-94C9-9CC8F19E2F6E}" dt="2024-09-26T04:29:34.106" v="1563" actId="1076"/>
          <ac:picMkLst>
            <pc:docMk/>
            <pc:sldMk cId="1750409371" sldId="322"/>
            <ac:picMk id="27" creationId="{1E12928B-F685-4D36-9B1E-3B81867627BA}"/>
          </ac:picMkLst>
        </pc:picChg>
        <pc:picChg chg="add mod">
          <ac:chgData name="Khushal Goparaju" userId="1633f124-ef19-4e0c-ad01-b6f63f4413ef" providerId="ADAL" clId="{FCB99A24-5BCC-478D-94C9-9CC8F19E2F6E}" dt="2024-09-26T04:29:34.106" v="1563" actId="1076"/>
          <ac:picMkLst>
            <pc:docMk/>
            <pc:sldMk cId="1750409371" sldId="322"/>
            <ac:picMk id="28" creationId="{22BCE578-D3A6-4B57-AAE6-CF5BA7313F34}"/>
          </ac:picMkLst>
        </pc:picChg>
        <pc:picChg chg="add del">
          <ac:chgData name="Khushal Goparaju" userId="1633f124-ef19-4e0c-ad01-b6f63f4413ef" providerId="ADAL" clId="{FCB99A24-5BCC-478D-94C9-9CC8F19E2F6E}" dt="2024-09-26T00:47:19.725" v="1184"/>
          <ac:picMkLst>
            <pc:docMk/>
            <pc:sldMk cId="1750409371" sldId="322"/>
            <ac:picMk id="1026" creationId="{43DBC666-32D3-4A30-9B92-E7A83C07CE60}"/>
          </ac:picMkLst>
        </pc:picChg>
        <pc:picChg chg="add del">
          <ac:chgData name="Khushal Goparaju" userId="1633f124-ef19-4e0c-ad01-b6f63f4413ef" providerId="ADAL" clId="{FCB99A24-5BCC-478D-94C9-9CC8F19E2F6E}" dt="2024-09-26T00:47:19.725" v="1184"/>
          <ac:picMkLst>
            <pc:docMk/>
            <pc:sldMk cId="1750409371" sldId="322"/>
            <ac:picMk id="1027" creationId="{2ED397F5-59B6-4E03-BC27-562B960D7094}"/>
          </ac:picMkLst>
        </pc:picChg>
        <pc:picChg chg="add del">
          <ac:chgData name="Khushal Goparaju" userId="1633f124-ef19-4e0c-ad01-b6f63f4413ef" providerId="ADAL" clId="{FCB99A24-5BCC-478D-94C9-9CC8F19E2F6E}" dt="2024-09-26T00:47:19.725" v="1184"/>
          <ac:picMkLst>
            <pc:docMk/>
            <pc:sldMk cId="1750409371" sldId="322"/>
            <ac:picMk id="1028" creationId="{4112D19B-6260-4089-AA08-7A40DA0B6396}"/>
          </ac:picMkLst>
        </pc:picChg>
        <pc:picChg chg="add del">
          <ac:chgData name="Khushal Goparaju" userId="1633f124-ef19-4e0c-ad01-b6f63f4413ef" providerId="ADAL" clId="{FCB99A24-5BCC-478D-94C9-9CC8F19E2F6E}" dt="2024-09-26T00:47:19.725" v="1184"/>
          <ac:picMkLst>
            <pc:docMk/>
            <pc:sldMk cId="1750409371" sldId="322"/>
            <ac:picMk id="1029" creationId="{AC83CB44-E80E-4379-AAE6-FC04BA9A2A96}"/>
          </ac:picMkLst>
        </pc:picChg>
        <pc:picChg chg="add del">
          <ac:chgData name="Khushal Goparaju" userId="1633f124-ef19-4e0c-ad01-b6f63f4413ef" providerId="ADAL" clId="{FCB99A24-5BCC-478D-94C9-9CC8F19E2F6E}" dt="2024-09-26T00:47:19.725" v="1184"/>
          <ac:picMkLst>
            <pc:docMk/>
            <pc:sldMk cId="1750409371" sldId="322"/>
            <ac:picMk id="1030" creationId="{58A0DDCD-DD1B-44BA-8FEB-D3774C0A0688}"/>
          </ac:picMkLst>
        </pc:picChg>
        <pc:picChg chg="add del">
          <ac:chgData name="Khushal Goparaju" userId="1633f124-ef19-4e0c-ad01-b6f63f4413ef" providerId="ADAL" clId="{FCB99A24-5BCC-478D-94C9-9CC8F19E2F6E}" dt="2024-09-26T00:47:19.725" v="1184"/>
          <ac:picMkLst>
            <pc:docMk/>
            <pc:sldMk cId="1750409371" sldId="322"/>
            <ac:picMk id="1031" creationId="{6B6ADC81-3C8D-4F6F-BF3A-B8EE0EAE15C1}"/>
          </ac:picMkLst>
        </pc:picChg>
        <pc:cxnChg chg="add mod">
          <ac:chgData name="Khushal Goparaju" userId="1633f124-ef19-4e0c-ad01-b6f63f4413ef" providerId="ADAL" clId="{FCB99A24-5BCC-478D-94C9-9CC8F19E2F6E}" dt="2024-09-26T04:29:34.106" v="1563" actId="1076"/>
          <ac:cxnSpMkLst>
            <pc:docMk/>
            <pc:sldMk cId="1750409371" sldId="322"/>
            <ac:cxnSpMk id="14" creationId="{2A600B4D-D3B3-4A4F-B6CC-7B33EE4880D4}"/>
          </ac:cxnSpMkLst>
        </pc:cxnChg>
        <pc:cxnChg chg="add mod">
          <ac:chgData name="Khushal Goparaju" userId="1633f124-ef19-4e0c-ad01-b6f63f4413ef" providerId="ADAL" clId="{FCB99A24-5BCC-478D-94C9-9CC8F19E2F6E}" dt="2024-09-26T04:29:34.106" v="1563" actId="1076"/>
          <ac:cxnSpMkLst>
            <pc:docMk/>
            <pc:sldMk cId="1750409371" sldId="322"/>
            <ac:cxnSpMk id="43" creationId="{9EDAC7E2-3DDF-44B0-B17A-6CD2CA4D6495}"/>
          </ac:cxnSpMkLst>
        </pc:cxnChg>
        <pc:cxnChg chg="add mod">
          <ac:chgData name="Khushal Goparaju" userId="1633f124-ef19-4e0c-ad01-b6f63f4413ef" providerId="ADAL" clId="{FCB99A24-5BCC-478D-94C9-9CC8F19E2F6E}" dt="2024-09-26T04:29:34.106" v="1563" actId="1076"/>
          <ac:cxnSpMkLst>
            <pc:docMk/>
            <pc:sldMk cId="1750409371" sldId="322"/>
            <ac:cxnSpMk id="44" creationId="{10C45B16-B869-4263-AB60-60A3914712CD}"/>
          </ac:cxnSpMkLst>
        </pc:cxnChg>
        <pc:cxnChg chg="add mod">
          <ac:chgData name="Khushal Goparaju" userId="1633f124-ef19-4e0c-ad01-b6f63f4413ef" providerId="ADAL" clId="{FCB99A24-5BCC-478D-94C9-9CC8F19E2F6E}" dt="2024-09-26T04:29:34.106" v="1563" actId="1076"/>
          <ac:cxnSpMkLst>
            <pc:docMk/>
            <pc:sldMk cId="1750409371" sldId="322"/>
            <ac:cxnSpMk id="45" creationId="{5194D7AB-83A3-4A7D-9A74-C067E5C56C19}"/>
          </ac:cxnSpMkLst>
        </pc:cxnChg>
        <pc:cxnChg chg="add mod">
          <ac:chgData name="Khushal Goparaju" userId="1633f124-ef19-4e0c-ad01-b6f63f4413ef" providerId="ADAL" clId="{FCB99A24-5BCC-478D-94C9-9CC8F19E2F6E}" dt="2024-09-26T04:29:34.106" v="1563" actId="1076"/>
          <ac:cxnSpMkLst>
            <pc:docMk/>
            <pc:sldMk cId="1750409371" sldId="322"/>
            <ac:cxnSpMk id="46" creationId="{FBB2627B-68FB-44FE-B05C-3DB74D89CAAD}"/>
          </ac:cxnSpMkLst>
        </pc:cxnChg>
      </pc:sldChg>
      <pc:sldChg chg="addSp delSp modSp new mod">
        <pc:chgData name="Khushal Goparaju" userId="1633f124-ef19-4e0c-ad01-b6f63f4413ef" providerId="ADAL" clId="{FCB99A24-5BCC-478D-94C9-9CC8F19E2F6E}" dt="2024-09-26T08:12:44.160" v="4355" actId="1076"/>
        <pc:sldMkLst>
          <pc:docMk/>
          <pc:sldMk cId="417872523" sldId="323"/>
        </pc:sldMkLst>
        <pc:spChg chg="mod">
          <ac:chgData name="Khushal Goparaju" userId="1633f124-ef19-4e0c-ad01-b6f63f4413ef" providerId="ADAL" clId="{FCB99A24-5BCC-478D-94C9-9CC8F19E2F6E}" dt="2024-09-26T08:11:18.919" v="4343"/>
          <ac:spMkLst>
            <pc:docMk/>
            <pc:sldMk cId="417872523" sldId="323"/>
            <ac:spMk id="2" creationId="{911F970D-E92B-4F72-8DA5-DE7067120226}"/>
          </ac:spMkLst>
        </pc:spChg>
        <pc:spChg chg="del mod">
          <ac:chgData name="Khushal Goparaju" userId="1633f124-ef19-4e0c-ad01-b6f63f4413ef" providerId="ADAL" clId="{FCB99A24-5BCC-478D-94C9-9CC8F19E2F6E}" dt="2024-09-26T03:17:55.014" v="1212" actId="478"/>
          <ac:spMkLst>
            <pc:docMk/>
            <pc:sldMk cId="417872523" sldId="323"/>
            <ac:spMk id="3" creationId="{47F04907-A4FB-4509-A301-F0F7DB64AC23}"/>
          </ac:spMkLst>
        </pc:spChg>
        <pc:spChg chg="mod">
          <ac:chgData name="Khushal Goparaju" userId="1633f124-ef19-4e0c-ad01-b6f63f4413ef" providerId="ADAL" clId="{FCB99A24-5BCC-478D-94C9-9CC8F19E2F6E}" dt="2024-09-26T03:16:30.121" v="1198"/>
          <ac:spMkLst>
            <pc:docMk/>
            <pc:sldMk cId="417872523" sldId="323"/>
            <ac:spMk id="4" creationId="{F0476594-7DE9-43A0-B579-A41371436DBD}"/>
          </ac:spMkLst>
        </pc:spChg>
        <pc:spChg chg="add mod">
          <ac:chgData name="Khushal Goparaju" userId="1633f124-ef19-4e0c-ad01-b6f63f4413ef" providerId="ADAL" clId="{FCB99A24-5BCC-478D-94C9-9CC8F19E2F6E}" dt="2024-09-26T08:12:44.160" v="4355" actId="1076"/>
          <ac:spMkLst>
            <pc:docMk/>
            <pc:sldMk cId="417872523" sldId="323"/>
            <ac:spMk id="6" creationId="{8AC1FD38-66D3-4C10-9CA6-53AA57D48A83}"/>
          </ac:spMkLst>
        </pc:spChg>
        <pc:spChg chg="add mod">
          <ac:chgData name="Khushal Goparaju" userId="1633f124-ef19-4e0c-ad01-b6f63f4413ef" providerId="ADAL" clId="{FCB99A24-5BCC-478D-94C9-9CC8F19E2F6E}" dt="2024-09-26T08:12:44.160" v="4355" actId="1076"/>
          <ac:spMkLst>
            <pc:docMk/>
            <pc:sldMk cId="417872523" sldId="323"/>
            <ac:spMk id="7" creationId="{F22E46B4-5583-4BA0-8406-D9CE27A4D170}"/>
          </ac:spMkLst>
        </pc:spChg>
        <pc:spChg chg="add mod">
          <ac:chgData name="Khushal Goparaju" userId="1633f124-ef19-4e0c-ad01-b6f63f4413ef" providerId="ADAL" clId="{FCB99A24-5BCC-478D-94C9-9CC8F19E2F6E}" dt="2024-09-26T08:12:44.160" v="4355" actId="1076"/>
          <ac:spMkLst>
            <pc:docMk/>
            <pc:sldMk cId="417872523" sldId="323"/>
            <ac:spMk id="13" creationId="{E6C93A00-CF7B-48B9-AB15-059D8B5F9AE1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16" creationId="{88B5B51E-7350-415E-A0BF-90CEF7F24A43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17" creationId="{6169EFC8-4671-4D68-90C4-719F7601CC29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18" creationId="{E474F647-90B4-4BAA-9208-754A512340EB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19" creationId="{0E23EC48-29D8-4D07-A785-390AB330AD1B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20" creationId="{54993708-AD87-4687-BDEF-35D01E8BB8FF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21" creationId="{EAC2B35D-3AEF-4448-B9C9-F19089945D5B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22" creationId="{4B06EC49-4670-4C3F-8425-011C48ADE4AF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23" creationId="{1846FB1A-7FF7-4506-8445-2230DF2B902C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24" creationId="{7BE66FA9-98EA-4EC1-9AE0-44B20F3FDA46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25" creationId="{841BA106-35BC-49E0-AED4-3843156B496B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26" creationId="{E8AA84C4-EB71-4FB2-9BAA-F570EF9E3AFD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27" creationId="{CB0D4231-824B-4C51-AAFD-E0365786B9A8}"/>
          </ac:spMkLst>
        </pc:spChg>
        <pc:spChg chg="add mod">
          <ac:chgData name="Khushal Goparaju" userId="1633f124-ef19-4e0c-ad01-b6f63f4413ef" providerId="ADAL" clId="{FCB99A24-5BCC-478D-94C9-9CC8F19E2F6E}" dt="2024-09-26T03:16:15.427" v="1196"/>
          <ac:spMkLst>
            <pc:docMk/>
            <pc:sldMk cId="417872523" sldId="323"/>
            <ac:spMk id="28" creationId="{2EFD0318-5A9A-48D3-AF59-434C3A2D0244}"/>
          </ac:spMkLst>
        </pc:spChg>
        <pc:spChg chg="add del mod">
          <ac:chgData name="Khushal Goparaju" userId="1633f124-ef19-4e0c-ad01-b6f63f4413ef" providerId="ADAL" clId="{FCB99A24-5BCC-478D-94C9-9CC8F19E2F6E}" dt="2024-09-26T08:12:08.865" v="4352" actId="478"/>
          <ac:spMkLst>
            <pc:docMk/>
            <pc:sldMk cId="417872523" sldId="323"/>
            <ac:spMk id="37" creationId="{9F282FA5-28D9-4BD2-A25F-75F614023A3F}"/>
          </ac:spMkLst>
        </pc:spChg>
        <pc:spChg chg="add mod">
          <ac:chgData name="Khushal Goparaju" userId="1633f124-ef19-4e0c-ad01-b6f63f4413ef" providerId="ADAL" clId="{FCB99A24-5BCC-478D-94C9-9CC8F19E2F6E}" dt="2024-09-26T08:11:36.580" v="4347" actId="1076"/>
          <ac:spMkLst>
            <pc:docMk/>
            <pc:sldMk cId="417872523" sldId="323"/>
            <ac:spMk id="38" creationId="{A1FC5047-2623-44F8-869A-95DB0C5DB41B}"/>
          </ac:spMkLst>
        </pc:spChg>
        <pc:spChg chg="add mod">
          <ac:chgData name="Khushal Goparaju" userId="1633f124-ef19-4e0c-ad01-b6f63f4413ef" providerId="ADAL" clId="{FCB99A24-5BCC-478D-94C9-9CC8F19E2F6E}" dt="2024-09-26T03:17:06.010" v="1207" actId="121"/>
          <ac:spMkLst>
            <pc:docMk/>
            <pc:sldMk cId="417872523" sldId="323"/>
            <ac:spMk id="39" creationId="{AF0B73FB-8DEE-48D5-873B-08457C5D08EB}"/>
          </ac:spMkLst>
        </pc:spChg>
        <pc:spChg chg="add del mod">
          <ac:chgData name="Khushal Goparaju" userId="1633f124-ef19-4e0c-ad01-b6f63f4413ef" providerId="ADAL" clId="{FCB99A24-5BCC-478D-94C9-9CC8F19E2F6E}" dt="2024-09-26T08:11:34.074" v="4346" actId="478"/>
          <ac:spMkLst>
            <pc:docMk/>
            <pc:sldMk cId="417872523" sldId="323"/>
            <ac:spMk id="40" creationId="{298402EB-8C24-4294-A571-DE10D6F59DF8}"/>
          </ac:spMkLst>
        </pc:spChg>
        <pc:spChg chg="add mod">
          <ac:chgData name="Khushal Goparaju" userId="1633f124-ef19-4e0c-ad01-b6f63f4413ef" providerId="ADAL" clId="{FCB99A24-5BCC-478D-94C9-9CC8F19E2F6E}" dt="2024-09-26T08:12:03.789" v="4350"/>
          <ac:spMkLst>
            <pc:docMk/>
            <pc:sldMk cId="417872523" sldId="323"/>
            <ac:spMk id="41" creationId="{3B3FE053-9178-4480-9D27-0C840DB59E28}"/>
          </ac:spMkLst>
        </pc:spChg>
        <pc:picChg chg="add mod">
          <ac:chgData name="Khushal Goparaju" userId="1633f124-ef19-4e0c-ad01-b6f63f4413ef" providerId="ADAL" clId="{FCB99A24-5BCC-478D-94C9-9CC8F19E2F6E}" dt="2024-09-26T03:16:15.427" v="1196"/>
          <ac:picMkLst>
            <pc:docMk/>
            <pc:sldMk cId="417872523" sldId="323"/>
            <ac:picMk id="8" creationId="{D5A8E437-9E33-42BA-A176-631619E3DFD3}"/>
          </ac:picMkLst>
        </pc:picChg>
        <pc:picChg chg="add mod">
          <ac:chgData name="Khushal Goparaju" userId="1633f124-ef19-4e0c-ad01-b6f63f4413ef" providerId="ADAL" clId="{FCB99A24-5BCC-478D-94C9-9CC8F19E2F6E}" dt="2024-09-26T03:16:15.427" v="1196"/>
          <ac:picMkLst>
            <pc:docMk/>
            <pc:sldMk cId="417872523" sldId="323"/>
            <ac:picMk id="9" creationId="{8A6E150C-F8BA-4AB8-8DEF-EC213A757AFB}"/>
          </ac:picMkLst>
        </pc:picChg>
        <pc:picChg chg="add mod">
          <ac:chgData name="Khushal Goparaju" userId="1633f124-ef19-4e0c-ad01-b6f63f4413ef" providerId="ADAL" clId="{FCB99A24-5BCC-478D-94C9-9CC8F19E2F6E}" dt="2024-09-26T03:16:15.427" v="1196"/>
          <ac:picMkLst>
            <pc:docMk/>
            <pc:sldMk cId="417872523" sldId="323"/>
            <ac:picMk id="10" creationId="{35B75A06-71FA-4822-A17C-F3C8013CBEF3}"/>
          </ac:picMkLst>
        </pc:picChg>
        <pc:picChg chg="add mod">
          <ac:chgData name="Khushal Goparaju" userId="1633f124-ef19-4e0c-ad01-b6f63f4413ef" providerId="ADAL" clId="{FCB99A24-5BCC-478D-94C9-9CC8F19E2F6E}" dt="2024-09-26T03:16:15.427" v="1196"/>
          <ac:picMkLst>
            <pc:docMk/>
            <pc:sldMk cId="417872523" sldId="323"/>
            <ac:picMk id="11" creationId="{CD478246-BC0E-418E-84FD-C04C328CC79E}"/>
          </ac:picMkLst>
        </pc:picChg>
        <pc:picChg chg="add mod">
          <ac:chgData name="Khushal Goparaju" userId="1633f124-ef19-4e0c-ad01-b6f63f4413ef" providerId="ADAL" clId="{FCB99A24-5BCC-478D-94C9-9CC8F19E2F6E}" dt="2024-09-26T03:16:15.427" v="1196"/>
          <ac:picMkLst>
            <pc:docMk/>
            <pc:sldMk cId="417872523" sldId="323"/>
            <ac:picMk id="12" creationId="{B301A05C-4F11-4C8B-A0E6-4FC60EB1A2AD}"/>
          </ac:picMkLst>
        </pc:picChg>
        <pc:picChg chg="add mod">
          <ac:chgData name="Khushal Goparaju" userId="1633f124-ef19-4e0c-ad01-b6f63f4413ef" providerId="ADAL" clId="{FCB99A24-5BCC-478D-94C9-9CC8F19E2F6E}" dt="2024-09-26T03:16:15.427" v="1196"/>
          <ac:picMkLst>
            <pc:docMk/>
            <pc:sldMk cId="417872523" sldId="323"/>
            <ac:picMk id="14" creationId="{1B90DD98-5FCE-4B73-A5F4-4C589708D735}"/>
          </ac:picMkLst>
        </pc:picChg>
        <pc:cxnChg chg="add del mod">
          <ac:chgData name="Khushal Goparaju" userId="1633f124-ef19-4e0c-ad01-b6f63f4413ef" providerId="ADAL" clId="{FCB99A24-5BCC-478D-94C9-9CC8F19E2F6E}" dt="2024-09-26T08:12:25.341" v="4354" actId="478"/>
          <ac:cxnSpMkLst>
            <pc:docMk/>
            <pc:sldMk cId="417872523" sldId="323"/>
            <ac:cxnSpMk id="15" creationId="{13D9B2A2-F5FA-44BB-AC20-72724B092616}"/>
          </ac:cxnSpMkLst>
        </pc:cxnChg>
        <pc:cxnChg chg="add mod">
          <ac:chgData name="Khushal Goparaju" userId="1633f124-ef19-4e0c-ad01-b6f63f4413ef" providerId="ADAL" clId="{FCB99A24-5BCC-478D-94C9-9CC8F19E2F6E}" dt="2024-09-26T03:16:15.427" v="1196"/>
          <ac:cxnSpMkLst>
            <pc:docMk/>
            <pc:sldMk cId="417872523" sldId="323"/>
            <ac:cxnSpMk id="29" creationId="{9CB7FF67-1D40-433E-B81E-FFE7FA822CBA}"/>
          </ac:cxnSpMkLst>
        </pc:cxnChg>
        <pc:cxnChg chg="add mod">
          <ac:chgData name="Khushal Goparaju" userId="1633f124-ef19-4e0c-ad01-b6f63f4413ef" providerId="ADAL" clId="{FCB99A24-5BCC-478D-94C9-9CC8F19E2F6E}" dt="2024-09-26T03:16:15.427" v="1196"/>
          <ac:cxnSpMkLst>
            <pc:docMk/>
            <pc:sldMk cId="417872523" sldId="323"/>
            <ac:cxnSpMk id="30" creationId="{A57B6582-5917-4347-980B-284DF17D7078}"/>
          </ac:cxnSpMkLst>
        </pc:cxnChg>
        <pc:cxnChg chg="add mod">
          <ac:chgData name="Khushal Goparaju" userId="1633f124-ef19-4e0c-ad01-b6f63f4413ef" providerId="ADAL" clId="{FCB99A24-5BCC-478D-94C9-9CC8F19E2F6E}" dt="2024-09-26T03:16:15.427" v="1196"/>
          <ac:cxnSpMkLst>
            <pc:docMk/>
            <pc:sldMk cId="417872523" sldId="323"/>
            <ac:cxnSpMk id="31" creationId="{3664168F-1CC2-4FD0-A9B2-23D6AED910E6}"/>
          </ac:cxnSpMkLst>
        </pc:cxnChg>
        <pc:cxnChg chg="add mod">
          <ac:chgData name="Khushal Goparaju" userId="1633f124-ef19-4e0c-ad01-b6f63f4413ef" providerId="ADAL" clId="{FCB99A24-5BCC-478D-94C9-9CC8F19E2F6E}" dt="2024-09-26T03:16:15.427" v="1196"/>
          <ac:cxnSpMkLst>
            <pc:docMk/>
            <pc:sldMk cId="417872523" sldId="323"/>
            <ac:cxnSpMk id="32" creationId="{21E0BEC0-C6A9-4BF7-A38F-E1CB25962D7D}"/>
          </ac:cxnSpMkLst>
        </pc:cxnChg>
        <pc:cxnChg chg="add mod">
          <ac:chgData name="Khushal Goparaju" userId="1633f124-ef19-4e0c-ad01-b6f63f4413ef" providerId="ADAL" clId="{FCB99A24-5BCC-478D-94C9-9CC8F19E2F6E}" dt="2024-09-26T03:16:15.427" v="1196"/>
          <ac:cxnSpMkLst>
            <pc:docMk/>
            <pc:sldMk cId="417872523" sldId="323"/>
            <ac:cxnSpMk id="33" creationId="{7D17548B-971D-46E1-A61E-981F773B8E89}"/>
          </ac:cxnSpMkLst>
        </pc:cxnChg>
        <pc:cxnChg chg="add mod">
          <ac:chgData name="Khushal Goparaju" userId="1633f124-ef19-4e0c-ad01-b6f63f4413ef" providerId="ADAL" clId="{FCB99A24-5BCC-478D-94C9-9CC8F19E2F6E}" dt="2024-09-26T03:16:15.427" v="1196"/>
          <ac:cxnSpMkLst>
            <pc:docMk/>
            <pc:sldMk cId="417872523" sldId="323"/>
            <ac:cxnSpMk id="34" creationId="{45A31303-D725-4094-A344-287906DDF403}"/>
          </ac:cxnSpMkLst>
        </pc:cxnChg>
        <pc:cxnChg chg="add mod">
          <ac:chgData name="Khushal Goparaju" userId="1633f124-ef19-4e0c-ad01-b6f63f4413ef" providerId="ADAL" clId="{FCB99A24-5BCC-478D-94C9-9CC8F19E2F6E}" dt="2024-09-26T03:16:15.427" v="1196"/>
          <ac:cxnSpMkLst>
            <pc:docMk/>
            <pc:sldMk cId="417872523" sldId="323"/>
            <ac:cxnSpMk id="35" creationId="{CE648A50-9B99-4A44-B327-1F982FB69A1A}"/>
          </ac:cxnSpMkLst>
        </pc:cxnChg>
        <pc:cxnChg chg="add mod">
          <ac:chgData name="Khushal Goparaju" userId="1633f124-ef19-4e0c-ad01-b6f63f4413ef" providerId="ADAL" clId="{FCB99A24-5BCC-478D-94C9-9CC8F19E2F6E}" dt="2024-09-26T03:16:15.427" v="1196"/>
          <ac:cxnSpMkLst>
            <pc:docMk/>
            <pc:sldMk cId="417872523" sldId="323"/>
            <ac:cxnSpMk id="36" creationId="{E8080CBD-FF1C-4BDF-91BE-E697909F329E}"/>
          </ac:cxnSpMkLst>
        </pc:cxnChg>
        <pc:cxnChg chg="add mod">
          <ac:chgData name="Khushal Goparaju" userId="1633f124-ef19-4e0c-ad01-b6f63f4413ef" providerId="ADAL" clId="{FCB99A24-5BCC-478D-94C9-9CC8F19E2F6E}" dt="2024-09-26T08:12:20.814" v="4353"/>
          <ac:cxnSpMkLst>
            <pc:docMk/>
            <pc:sldMk cId="417872523" sldId="323"/>
            <ac:cxnSpMk id="42" creationId="{0804E321-6AE8-4821-87C1-85FCABD0ED71}"/>
          </ac:cxnSpMkLst>
        </pc:cxnChg>
      </pc:sldChg>
      <pc:sldChg chg="addSp delSp modSp new mod modShow modNotesTx">
        <pc:chgData name="Khushal Goparaju" userId="1633f124-ef19-4e0c-ad01-b6f63f4413ef" providerId="ADAL" clId="{FCB99A24-5BCC-478D-94C9-9CC8F19E2F6E}" dt="2024-09-26T04:52:14.821" v="1751" actId="20577"/>
        <pc:sldMkLst>
          <pc:docMk/>
          <pc:sldMk cId="484537281" sldId="324"/>
        </pc:sldMkLst>
        <pc:spChg chg="mod">
          <ac:chgData name="Khushal Goparaju" userId="1633f124-ef19-4e0c-ad01-b6f63f4413ef" providerId="ADAL" clId="{FCB99A24-5BCC-478D-94C9-9CC8F19E2F6E}" dt="2024-09-26T04:35:21.246" v="1590" actId="20577"/>
          <ac:spMkLst>
            <pc:docMk/>
            <pc:sldMk cId="484537281" sldId="324"/>
            <ac:spMk id="2" creationId="{1B2BD217-6243-4562-B891-5BED140615AC}"/>
          </ac:spMkLst>
        </pc:spChg>
        <pc:spChg chg="del">
          <ac:chgData name="Khushal Goparaju" userId="1633f124-ef19-4e0c-ad01-b6f63f4413ef" providerId="ADAL" clId="{FCB99A24-5BCC-478D-94C9-9CC8F19E2F6E}" dt="2024-09-26T03:20:26.615" v="1218" actId="478"/>
          <ac:spMkLst>
            <pc:docMk/>
            <pc:sldMk cId="484537281" sldId="324"/>
            <ac:spMk id="3" creationId="{4BE16E6E-30B5-4CED-9729-19E085492EAF}"/>
          </ac:spMkLst>
        </pc:spChg>
        <pc:spChg chg="mod">
          <ac:chgData name="Khushal Goparaju" userId="1633f124-ef19-4e0c-ad01-b6f63f4413ef" providerId="ADAL" clId="{FCB99A24-5BCC-478D-94C9-9CC8F19E2F6E}" dt="2024-09-26T03:20:50.475" v="1250" actId="20577"/>
          <ac:spMkLst>
            <pc:docMk/>
            <pc:sldMk cId="484537281" sldId="324"/>
            <ac:spMk id="4" creationId="{60C34F28-4E63-4952-A5C8-5647A2087AAA}"/>
          </ac:spMkLst>
        </pc:spChg>
        <pc:spChg chg="add mod">
          <ac:chgData name="Khushal Goparaju" userId="1633f124-ef19-4e0c-ad01-b6f63f4413ef" providerId="ADAL" clId="{FCB99A24-5BCC-478D-94C9-9CC8F19E2F6E}" dt="2024-09-26T03:20:20.696" v="1217" actId="27636"/>
          <ac:spMkLst>
            <pc:docMk/>
            <pc:sldMk cId="484537281" sldId="324"/>
            <ac:spMk id="6" creationId="{A23F031F-22B7-4E38-9854-F145F07C2357}"/>
          </ac:spMkLst>
        </pc:spChg>
        <pc:spChg chg="mod">
          <ac:chgData name="Khushal Goparaju" userId="1633f124-ef19-4e0c-ad01-b6f63f4413ef" providerId="ADAL" clId="{FCB99A24-5BCC-478D-94C9-9CC8F19E2F6E}" dt="2024-09-26T03:20:20.475" v="1216"/>
          <ac:spMkLst>
            <pc:docMk/>
            <pc:sldMk cId="484537281" sldId="324"/>
            <ac:spMk id="10" creationId="{721AA243-C930-4A24-958E-BE0F2AD9CD99}"/>
          </ac:spMkLst>
        </pc:spChg>
        <pc:spChg chg="mod">
          <ac:chgData name="Khushal Goparaju" userId="1633f124-ef19-4e0c-ad01-b6f63f4413ef" providerId="ADAL" clId="{FCB99A24-5BCC-478D-94C9-9CC8F19E2F6E}" dt="2024-09-26T03:20:20.475" v="1216"/>
          <ac:spMkLst>
            <pc:docMk/>
            <pc:sldMk cId="484537281" sldId="324"/>
            <ac:spMk id="16" creationId="{F468ED2B-1CE4-48B0-B4A9-5F75978F20B3}"/>
          </ac:spMkLst>
        </pc:spChg>
        <pc:spChg chg="add mod">
          <ac:chgData name="Khushal Goparaju" userId="1633f124-ef19-4e0c-ad01-b6f63f4413ef" providerId="ADAL" clId="{FCB99A24-5BCC-478D-94C9-9CC8F19E2F6E}" dt="2024-09-26T03:20:20.696" v="1217" actId="27636"/>
          <ac:spMkLst>
            <pc:docMk/>
            <pc:sldMk cId="484537281" sldId="324"/>
            <ac:spMk id="19" creationId="{15F472B2-A654-4FC3-B426-D92015E02713}"/>
          </ac:spMkLst>
        </pc:spChg>
        <pc:spChg chg="add mod">
          <ac:chgData name="Khushal Goparaju" userId="1633f124-ef19-4e0c-ad01-b6f63f4413ef" providerId="ADAL" clId="{FCB99A24-5BCC-478D-94C9-9CC8F19E2F6E}" dt="2024-09-26T03:20:20.696" v="1217" actId="27636"/>
          <ac:spMkLst>
            <pc:docMk/>
            <pc:sldMk cId="484537281" sldId="324"/>
            <ac:spMk id="20" creationId="{0974C533-A076-4017-AD57-B40FA9D5F675}"/>
          </ac:spMkLst>
        </pc:spChg>
        <pc:spChg chg="add mod">
          <ac:chgData name="Khushal Goparaju" userId="1633f124-ef19-4e0c-ad01-b6f63f4413ef" providerId="ADAL" clId="{FCB99A24-5BCC-478D-94C9-9CC8F19E2F6E}" dt="2024-09-26T03:20:20.696" v="1217" actId="27636"/>
          <ac:spMkLst>
            <pc:docMk/>
            <pc:sldMk cId="484537281" sldId="324"/>
            <ac:spMk id="21" creationId="{4AFC8932-84F5-47C8-9E34-9647D04CA713}"/>
          </ac:spMkLst>
        </pc:spChg>
        <pc:spChg chg="add mod">
          <ac:chgData name="Khushal Goparaju" userId="1633f124-ef19-4e0c-ad01-b6f63f4413ef" providerId="ADAL" clId="{FCB99A24-5BCC-478D-94C9-9CC8F19E2F6E}" dt="2024-09-26T03:20:20.696" v="1217" actId="27636"/>
          <ac:spMkLst>
            <pc:docMk/>
            <pc:sldMk cId="484537281" sldId="324"/>
            <ac:spMk id="22" creationId="{E85FF3BB-D6F7-4A32-B2BF-E228A15D2604}"/>
          </ac:spMkLst>
        </pc:spChg>
        <pc:grpChg chg="add mod">
          <ac:chgData name="Khushal Goparaju" userId="1633f124-ef19-4e0c-ad01-b6f63f4413ef" providerId="ADAL" clId="{FCB99A24-5BCC-478D-94C9-9CC8F19E2F6E}" dt="2024-09-26T03:20:20.696" v="1217" actId="27636"/>
          <ac:grpSpMkLst>
            <pc:docMk/>
            <pc:sldMk cId="484537281" sldId="324"/>
            <ac:grpSpMk id="7" creationId="{76DF6B00-352D-4622-8498-D642779FD3DE}"/>
          </ac:grpSpMkLst>
        </pc:grpChg>
        <pc:grpChg chg="add mod">
          <ac:chgData name="Khushal Goparaju" userId="1633f124-ef19-4e0c-ad01-b6f63f4413ef" providerId="ADAL" clId="{FCB99A24-5BCC-478D-94C9-9CC8F19E2F6E}" dt="2024-09-26T03:20:20.696" v="1217" actId="27636"/>
          <ac:grpSpMkLst>
            <pc:docMk/>
            <pc:sldMk cId="484537281" sldId="324"/>
            <ac:grpSpMk id="13" creationId="{1383557E-BCDA-405B-8A7A-74CB373B6DBE}"/>
          </ac:grpSpMkLst>
        </pc:grpChg>
        <pc:picChg chg="mod">
          <ac:chgData name="Khushal Goparaju" userId="1633f124-ef19-4e0c-ad01-b6f63f4413ef" providerId="ADAL" clId="{FCB99A24-5BCC-478D-94C9-9CC8F19E2F6E}" dt="2024-09-26T03:20:20.475" v="1216"/>
          <ac:picMkLst>
            <pc:docMk/>
            <pc:sldMk cId="484537281" sldId="324"/>
            <ac:picMk id="8" creationId="{3B1B6FB6-E655-43E6-8EA3-2C8C03E22F83}"/>
          </ac:picMkLst>
        </pc:picChg>
        <pc:picChg chg="mod">
          <ac:chgData name="Khushal Goparaju" userId="1633f124-ef19-4e0c-ad01-b6f63f4413ef" providerId="ADAL" clId="{FCB99A24-5BCC-478D-94C9-9CC8F19E2F6E}" dt="2024-09-26T03:20:20.475" v="1216"/>
          <ac:picMkLst>
            <pc:docMk/>
            <pc:sldMk cId="484537281" sldId="324"/>
            <ac:picMk id="9" creationId="{61211933-13DE-4DB2-9FB7-82C396D64F7F}"/>
          </ac:picMkLst>
        </pc:picChg>
        <pc:picChg chg="mod">
          <ac:chgData name="Khushal Goparaju" userId="1633f124-ef19-4e0c-ad01-b6f63f4413ef" providerId="ADAL" clId="{FCB99A24-5BCC-478D-94C9-9CC8F19E2F6E}" dt="2024-09-26T03:20:20.475" v="1216"/>
          <ac:picMkLst>
            <pc:docMk/>
            <pc:sldMk cId="484537281" sldId="324"/>
            <ac:picMk id="14" creationId="{AC9457C9-7B17-446F-8AD9-1068C39025A2}"/>
          </ac:picMkLst>
        </pc:picChg>
        <pc:picChg chg="mod">
          <ac:chgData name="Khushal Goparaju" userId="1633f124-ef19-4e0c-ad01-b6f63f4413ef" providerId="ADAL" clId="{FCB99A24-5BCC-478D-94C9-9CC8F19E2F6E}" dt="2024-09-26T03:20:20.475" v="1216"/>
          <ac:picMkLst>
            <pc:docMk/>
            <pc:sldMk cId="484537281" sldId="324"/>
            <ac:picMk id="15" creationId="{3767E46D-1A02-4934-851E-8E39CCF379F7}"/>
          </ac:picMkLst>
        </pc:picChg>
        <pc:cxnChg chg="mod">
          <ac:chgData name="Khushal Goparaju" userId="1633f124-ef19-4e0c-ad01-b6f63f4413ef" providerId="ADAL" clId="{FCB99A24-5BCC-478D-94C9-9CC8F19E2F6E}" dt="2024-09-26T03:20:20.475" v="1216"/>
          <ac:cxnSpMkLst>
            <pc:docMk/>
            <pc:sldMk cId="484537281" sldId="324"/>
            <ac:cxnSpMk id="11" creationId="{3ED4B803-01B8-4FFE-A746-75DBEBD50765}"/>
          </ac:cxnSpMkLst>
        </pc:cxnChg>
        <pc:cxnChg chg="mod">
          <ac:chgData name="Khushal Goparaju" userId="1633f124-ef19-4e0c-ad01-b6f63f4413ef" providerId="ADAL" clId="{FCB99A24-5BCC-478D-94C9-9CC8F19E2F6E}" dt="2024-09-26T03:20:20.475" v="1216"/>
          <ac:cxnSpMkLst>
            <pc:docMk/>
            <pc:sldMk cId="484537281" sldId="324"/>
            <ac:cxnSpMk id="12" creationId="{700FE74A-28F2-469F-8E17-73C114EDE26C}"/>
          </ac:cxnSpMkLst>
        </pc:cxnChg>
        <pc:cxnChg chg="mod">
          <ac:chgData name="Khushal Goparaju" userId="1633f124-ef19-4e0c-ad01-b6f63f4413ef" providerId="ADAL" clId="{FCB99A24-5BCC-478D-94C9-9CC8F19E2F6E}" dt="2024-09-26T03:20:20.475" v="1216"/>
          <ac:cxnSpMkLst>
            <pc:docMk/>
            <pc:sldMk cId="484537281" sldId="324"/>
            <ac:cxnSpMk id="17" creationId="{9EBB81E2-A8CE-4D07-B9C2-9799D67CC820}"/>
          </ac:cxnSpMkLst>
        </pc:cxnChg>
        <pc:cxnChg chg="mod">
          <ac:chgData name="Khushal Goparaju" userId="1633f124-ef19-4e0c-ad01-b6f63f4413ef" providerId="ADAL" clId="{FCB99A24-5BCC-478D-94C9-9CC8F19E2F6E}" dt="2024-09-26T03:20:20.475" v="1216"/>
          <ac:cxnSpMkLst>
            <pc:docMk/>
            <pc:sldMk cId="484537281" sldId="324"/>
            <ac:cxnSpMk id="18" creationId="{8B293743-897A-4AAD-A270-EE893822BF96}"/>
          </ac:cxnSpMkLst>
        </pc:cxnChg>
      </pc:sldChg>
      <pc:sldChg chg="addSp delSp modSp new mod ord">
        <pc:chgData name="Khushal Goparaju" userId="1633f124-ef19-4e0c-ad01-b6f63f4413ef" providerId="ADAL" clId="{FCB99A24-5BCC-478D-94C9-9CC8F19E2F6E}" dt="2024-09-26T04:29:07.332" v="1562" actId="20577"/>
        <pc:sldMkLst>
          <pc:docMk/>
          <pc:sldMk cId="1740106053" sldId="325"/>
        </pc:sldMkLst>
        <pc:spChg chg="mod">
          <ac:chgData name="Khushal Goparaju" userId="1633f124-ef19-4e0c-ad01-b6f63f4413ef" providerId="ADAL" clId="{FCB99A24-5BCC-478D-94C9-9CC8F19E2F6E}" dt="2024-09-26T04:29:07.332" v="1562" actId="20577"/>
          <ac:spMkLst>
            <pc:docMk/>
            <pc:sldMk cId="1740106053" sldId="325"/>
            <ac:spMk id="2" creationId="{A5EAB0F7-EBA4-4B00-863F-0D06363005B0}"/>
          </ac:spMkLst>
        </pc:spChg>
        <pc:spChg chg="mod">
          <ac:chgData name="Khushal Goparaju" userId="1633f124-ef19-4e0c-ad01-b6f63f4413ef" providerId="ADAL" clId="{FCB99A24-5BCC-478D-94C9-9CC8F19E2F6E}" dt="2024-09-26T03:25:47.918" v="1366" actId="20577"/>
          <ac:spMkLst>
            <pc:docMk/>
            <pc:sldMk cId="1740106053" sldId="325"/>
            <ac:spMk id="3" creationId="{17615C62-1DD6-4B4F-9A74-59CEB95265D3}"/>
          </ac:spMkLst>
        </pc:spChg>
        <pc:spChg chg="mod">
          <ac:chgData name="Khushal Goparaju" userId="1633f124-ef19-4e0c-ad01-b6f63f4413ef" providerId="ADAL" clId="{FCB99A24-5BCC-478D-94C9-9CC8F19E2F6E}" dt="2024-09-26T04:20:43.205" v="1465" actId="20577"/>
          <ac:spMkLst>
            <pc:docMk/>
            <pc:sldMk cId="1740106053" sldId="325"/>
            <ac:spMk id="4" creationId="{C633135D-6DBD-4801-BE21-C23634DCF37C}"/>
          </ac:spMkLst>
        </pc:spChg>
        <pc:spChg chg="add del mod">
          <ac:chgData name="Khushal Goparaju" userId="1633f124-ef19-4e0c-ad01-b6f63f4413ef" providerId="ADAL" clId="{FCB99A24-5BCC-478D-94C9-9CC8F19E2F6E}" dt="2024-09-26T03:23:58.386" v="1262" actId="478"/>
          <ac:spMkLst>
            <pc:docMk/>
            <pc:sldMk cId="1740106053" sldId="325"/>
            <ac:spMk id="6" creationId="{9CD21F32-B91F-4FE3-BD48-8F1A241BE912}"/>
          </ac:spMkLst>
        </pc:spChg>
        <pc:grpChg chg="add mod">
          <ac:chgData name="Khushal Goparaju" userId="1633f124-ef19-4e0c-ad01-b6f63f4413ef" providerId="ADAL" clId="{FCB99A24-5BCC-478D-94C9-9CC8F19E2F6E}" dt="2024-09-26T03:24:03.209" v="1264" actId="1076"/>
          <ac:grpSpMkLst>
            <pc:docMk/>
            <pc:sldMk cId="1740106053" sldId="325"/>
            <ac:grpSpMk id="7" creationId="{8B2A2D6B-48C6-46BA-9D9E-DB1594CCBF02}"/>
          </ac:grpSpMkLst>
        </pc:grpChg>
        <pc:picChg chg="mod">
          <ac:chgData name="Khushal Goparaju" userId="1633f124-ef19-4e0c-ad01-b6f63f4413ef" providerId="ADAL" clId="{FCB99A24-5BCC-478D-94C9-9CC8F19E2F6E}" dt="2024-09-26T03:23:47.602" v="1258"/>
          <ac:picMkLst>
            <pc:docMk/>
            <pc:sldMk cId="1740106053" sldId="325"/>
            <ac:picMk id="8" creationId="{CF2C0974-BE12-4189-9855-5288627AD645}"/>
          </ac:picMkLst>
        </pc:picChg>
        <pc:picChg chg="mod">
          <ac:chgData name="Khushal Goparaju" userId="1633f124-ef19-4e0c-ad01-b6f63f4413ef" providerId="ADAL" clId="{FCB99A24-5BCC-478D-94C9-9CC8F19E2F6E}" dt="2024-09-26T03:23:47.602" v="1258"/>
          <ac:picMkLst>
            <pc:docMk/>
            <pc:sldMk cId="1740106053" sldId="325"/>
            <ac:picMk id="9" creationId="{1E1E5FE2-F6C9-4A9F-AF02-7265BE6DF42C}"/>
          </ac:picMkLst>
        </pc:picChg>
      </pc:sldChg>
      <pc:sldChg chg="addSp delSp modSp new mod modClrScheme addAnim delAnim modAnim chgLayout">
        <pc:chgData name="Khushal Goparaju" userId="1633f124-ef19-4e0c-ad01-b6f63f4413ef" providerId="ADAL" clId="{FCB99A24-5BCC-478D-94C9-9CC8F19E2F6E}" dt="2024-09-26T08:16:44.839" v="4379"/>
        <pc:sldMkLst>
          <pc:docMk/>
          <pc:sldMk cId="785011615" sldId="326"/>
        </pc:sldMkLst>
        <pc:spChg chg="del mod ord">
          <ac:chgData name="Khushal Goparaju" userId="1633f124-ef19-4e0c-ad01-b6f63f4413ef" providerId="ADAL" clId="{FCB99A24-5BCC-478D-94C9-9CC8F19E2F6E}" dt="2024-09-26T06:37:23.396" v="1844"/>
          <ac:spMkLst>
            <pc:docMk/>
            <pc:sldMk cId="785011615" sldId="326"/>
            <ac:spMk id="2" creationId="{78DC8394-FA35-4CAA-8365-DDBFC2047AD2}"/>
          </ac:spMkLst>
        </pc:spChg>
        <pc:spChg chg="del mod ord">
          <ac:chgData name="Khushal Goparaju" userId="1633f124-ef19-4e0c-ad01-b6f63f4413ef" providerId="ADAL" clId="{FCB99A24-5BCC-478D-94C9-9CC8F19E2F6E}" dt="2024-09-26T06:37:09.504" v="1840" actId="700"/>
          <ac:spMkLst>
            <pc:docMk/>
            <pc:sldMk cId="785011615" sldId="326"/>
            <ac:spMk id="3" creationId="{4A129EA2-2CC2-4265-956C-AD0844ECA8A0}"/>
          </ac:spMkLst>
        </pc:spChg>
        <pc:spChg chg="mod ord">
          <ac:chgData name="Khushal Goparaju" userId="1633f124-ef19-4e0c-ad01-b6f63f4413ef" providerId="ADAL" clId="{FCB99A24-5BCC-478D-94C9-9CC8F19E2F6E}" dt="2024-09-26T06:37:09.504" v="1840" actId="700"/>
          <ac:spMkLst>
            <pc:docMk/>
            <pc:sldMk cId="785011615" sldId="326"/>
            <ac:spMk id="4" creationId="{4D08AD76-F49D-49BD-9052-96E32C86EDCA}"/>
          </ac:spMkLst>
        </pc:spChg>
        <pc:spChg chg="mod ord">
          <ac:chgData name="Khushal Goparaju" userId="1633f124-ef19-4e0c-ad01-b6f63f4413ef" providerId="ADAL" clId="{FCB99A24-5BCC-478D-94C9-9CC8F19E2F6E}" dt="2024-09-26T06:37:09.504" v="1840" actId="700"/>
          <ac:spMkLst>
            <pc:docMk/>
            <pc:sldMk cId="785011615" sldId="326"/>
            <ac:spMk id="5" creationId="{098119CC-DEBE-47FA-BDB8-1F2DAFFE2C62}"/>
          </ac:spMkLst>
        </pc:spChg>
        <pc:spChg chg="add del">
          <ac:chgData name="Khushal Goparaju" userId="1633f124-ef19-4e0c-ad01-b6f63f4413ef" providerId="ADAL" clId="{FCB99A24-5BCC-478D-94C9-9CC8F19E2F6E}" dt="2024-09-26T04:47:38.061" v="1636" actId="22"/>
          <ac:spMkLst>
            <pc:docMk/>
            <pc:sldMk cId="785011615" sldId="326"/>
            <ac:spMk id="7" creationId="{6E5C6473-37F2-4E1D-8D71-36B5D3323897}"/>
          </ac:spMkLst>
        </pc:spChg>
        <pc:spChg chg="add del">
          <ac:chgData name="Khushal Goparaju" userId="1633f124-ef19-4e0c-ad01-b6f63f4413ef" providerId="ADAL" clId="{FCB99A24-5BCC-478D-94C9-9CC8F19E2F6E}" dt="2024-09-26T04:49:08.348" v="1638" actId="22"/>
          <ac:spMkLst>
            <pc:docMk/>
            <pc:sldMk cId="785011615" sldId="326"/>
            <ac:spMk id="9" creationId="{9FD59ED9-27CE-43B0-9FAC-404E1D66512F}"/>
          </ac:spMkLst>
        </pc:spChg>
        <pc:spChg chg="add mod ord">
          <ac:chgData name="Khushal Goparaju" userId="1633f124-ef19-4e0c-ad01-b6f63f4413ef" providerId="ADAL" clId="{FCB99A24-5BCC-478D-94C9-9CC8F19E2F6E}" dt="2024-09-26T06:37:09.504" v="1840" actId="700"/>
          <ac:spMkLst>
            <pc:docMk/>
            <pc:sldMk cId="785011615" sldId="326"/>
            <ac:spMk id="14" creationId="{C4048BE4-D50E-48EE-A3AB-5ACCFA9BA5FD}"/>
          </ac:spMkLst>
        </pc:spChg>
        <pc:spChg chg="add mod">
          <ac:chgData name="Khushal Goparaju" userId="1633f124-ef19-4e0c-ad01-b6f63f4413ef" providerId="ADAL" clId="{FCB99A24-5BCC-478D-94C9-9CC8F19E2F6E}" dt="2024-09-26T08:16:27.290" v="4376" actId="1076"/>
          <ac:spMkLst>
            <pc:docMk/>
            <pc:sldMk cId="785011615" sldId="326"/>
            <ac:spMk id="26" creationId="{01973A9E-DB9B-405D-867D-B302D3BC14D7}"/>
          </ac:spMkLst>
        </pc:spChg>
        <pc:graphicFrameChg chg="add del mod">
          <ac:chgData name="Khushal Goparaju" userId="1633f124-ef19-4e0c-ad01-b6f63f4413ef" providerId="ADAL" clId="{FCB99A24-5BCC-478D-94C9-9CC8F19E2F6E}" dt="2024-09-26T06:36:34.582" v="1834" actId="478"/>
          <ac:graphicFrameMkLst>
            <pc:docMk/>
            <pc:sldMk cId="785011615" sldId="326"/>
            <ac:graphicFrameMk id="10" creationId="{E9C1A885-6304-442C-B5E7-27E8180C5E08}"/>
          </ac:graphicFrameMkLst>
        </pc:graphicFrameChg>
        <pc:picChg chg="add del mod">
          <ac:chgData name="Khushal Goparaju" userId="1633f124-ef19-4e0c-ad01-b6f63f4413ef" providerId="ADAL" clId="{FCB99A24-5BCC-478D-94C9-9CC8F19E2F6E}" dt="2024-09-26T06:40:49.052" v="1868" actId="478"/>
          <ac:picMkLst>
            <pc:docMk/>
            <pc:sldMk cId="785011615" sldId="326"/>
            <ac:picMk id="11" creationId="{E9E0A90A-ADBC-4844-9451-8681F55CE5FC}"/>
          </ac:picMkLst>
        </pc:picChg>
        <pc:picChg chg="add del mod">
          <ac:chgData name="Khushal Goparaju" userId="1633f124-ef19-4e0c-ad01-b6f63f4413ef" providerId="ADAL" clId="{FCB99A24-5BCC-478D-94C9-9CC8F19E2F6E}" dt="2024-09-26T06:37:20.359" v="1843" actId="478"/>
          <ac:picMkLst>
            <pc:docMk/>
            <pc:sldMk cId="785011615" sldId="326"/>
            <ac:picMk id="13" creationId="{C5459C21-C534-414D-9A4A-403F8651F633}"/>
          </ac:picMkLst>
        </pc:picChg>
        <pc:picChg chg="add mod">
          <ac:chgData name="Khushal Goparaju" userId="1633f124-ef19-4e0c-ad01-b6f63f4413ef" providerId="ADAL" clId="{FCB99A24-5BCC-478D-94C9-9CC8F19E2F6E}" dt="2024-09-26T08:16:36.064" v="4378" actId="1076"/>
          <ac:picMkLst>
            <pc:docMk/>
            <pc:sldMk cId="785011615" sldId="326"/>
            <ac:picMk id="16" creationId="{2FA6E961-316C-4106-AB53-43E02C55A17A}"/>
          </ac:picMkLst>
        </pc:picChg>
        <pc:picChg chg="add del mod">
          <ac:chgData name="Khushal Goparaju" userId="1633f124-ef19-4e0c-ad01-b6f63f4413ef" providerId="ADAL" clId="{FCB99A24-5BCC-478D-94C9-9CC8F19E2F6E}" dt="2024-09-26T06:40:21.107" v="1866" actId="478"/>
          <ac:picMkLst>
            <pc:docMk/>
            <pc:sldMk cId="785011615" sldId="326"/>
            <ac:picMk id="17" creationId="{BD00AF47-1B28-4C8B-A695-7FF987FC956F}"/>
          </ac:picMkLst>
        </pc:picChg>
        <pc:picChg chg="add mod ord">
          <ac:chgData name="Khushal Goparaju" userId="1633f124-ef19-4e0c-ad01-b6f63f4413ef" providerId="ADAL" clId="{FCB99A24-5BCC-478D-94C9-9CC8F19E2F6E}" dt="2024-09-26T06:40:47.091" v="1867" actId="167"/>
          <ac:picMkLst>
            <pc:docMk/>
            <pc:sldMk cId="785011615" sldId="326"/>
            <ac:picMk id="18" creationId="{1027054A-0AC5-4E2A-95D8-F68AE77603F2}"/>
          </ac:picMkLst>
        </pc:picChg>
        <pc:picChg chg="add del mod ord">
          <ac:chgData name="Khushal Goparaju" userId="1633f124-ef19-4e0c-ad01-b6f63f4413ef" providerId="ADAL" clId="{FCB99A24-5BCC-478D-94C9-9CC8F19E2F6E}" dt="2024-09-26T06:47:49.592" v="1900" actId="14100"/>
          <ac:picMkLst>
            <pc:docMk/>
            <pc:sldMk cId="785011615" sldId="326"/>
            <ac:picMk id="19" creationId="{A718E4D9-7759-41F1-8E65-81FAE8E0714A}"/>
          </ac:picMkLst>
        </pc:picChg>
        <pc:picChg chg="add mod ord">
          <ac:chgData name="Khushal Goparaju" userId="1633f124-ef19-4e0c-ad01-b6f63f4413ef" providerId="ADAL" clId="{FCB99A24-5BCC-478D-94C9-9CC8F19E2F6E}" dt="2024-09-26T06:44:26.637" v="1890" actId="167"/>
          <ac:picMkLst>
            <pc:docMk/>
            <pc:sldMk cId="785011615" sldId="326"/>
            <ac:picMk id="21" creationId="{924FD515-3C7F-4A24-A9FF-0F824E10DFE1}"/>
          </ac:picMkLst>
        </pc:picChg>
        <pc:cxnChg chg="add mod">
          <ac:chgData name="Khushal Goparaju" userId="1633f124-ef19-4e0c-ad01-b6f63f4413ef" providerId="ADAL" clId="{FCB99A24-5BCC-478D-94C9-9CC8F19E2F6E}" dt="2024-09-26T08:14:11.160" v="4361" actId="1076"/>
          <ac:cxnSpMkLst>
            <pc:docMk/>
            <pc:sldMk cId="785011615" sldId="326"/>
            <ac:cxnSpMk id="23" creationId="{59225A85-A751-43F9-AB19-0643F45BFEAF}"/>
          </ac:cxnSpMkLst>
        </pc:cxnChg>
        <pc:cxnChg chg="add mod">
          <ac:chgData name="Khushal Goparaju" userId="1633f124-ef19-4e0c-ad01-b6f63f4413ef" providerId="ADAL" clId="{FCB99A24-5BCC-478D-94C9-9CC8F19E2F6E}" dt="2024-09-26T08:14:55" v="4365" actId="1076"/>
          <ac:cxnSpMkLst>
            <pc:docMk/>
            <pc:sldMk cId="785011615" sldId="326"/>
            <ac:cxnSpMk id="25" creationId="{E9A75F52-C66B-4AAE-B42D-0CBD5D9A3C90}"/>
          </ac:cxnSpMkLst>
        </pc:cxnChg>
      </pc:sldChg>
      <pc:sldChg chg="addSp delSp modSp new mod ord">
        <pc:chgData name="Khushal Goparaju" userId="1633f124-ef19-4e0c-ad01-b6f63f4413ef" providerId="ADAL" clId="{FCB99A24-5BCC-478D-94C9-9CC8F19E2F6E}" dt="2024-09-26T07:26:55.031" v="2961" actId="121"/>
        <pc:sldMkLst>
          <pc:docMk/>
          <pc:sldMk cId="3334481412" sldId="327"/>
        </pc:sldMkLst>
        <pc:spChg chg="mod">
          <ac:chgData name="Khushal Goparaju" userId="1633f124-ef19-4e0c-ad01-b6f63f4413ef" providerId="ADAL" clId="{FCB99A24-5BCC-478D-94C9-9CC8F19E2F6E}" dt="2024-09-26T07:25:52.861" v="2885" actId="20577"/>
          <ac:spMkLst>
            <pc:docMk/>
            <pc:sldMk cId="3334481412" sldId="327"/>
            <ac:spMk id="2" creationId="{5CAA9204-3006-43C9-9ADA-5E7E3224BC0C}"/>
          </ac:spMkLst>
        </pc:spChg>
        <pc:spChg chg="del mod">
          <ac:chgData name="Khushal Goparaju" userId="1633f124-ef19-4e0c-ad01-b6f63f4413ef" providerId="ADAL" clId="{FCB99A24-5BCC-478D-94C9-9CC8F19E2F6E}" dt="2024-09-26T03:42:35.985" v="1409" actId="478"/>
          <ac:spMkLst>
            <pc:docMk/>
            <pc:sldMk cId="3334481412" sldId="327"/>
            <ac:spMk id="3" creationId="{78812CD2-8BE7-44AC-A216-765E7E0479B7}"/>
          </ac:spMkLst>
        </pc:spChg>
        <pc:spChg chg="mod">
          <ac:chgData name="Khushal Goparaju" userId="1633f124-ef19-4e0c-ad01-b6f63f4413ef" providerId="ADAL" clId="{FCB99A24-5BCC-478D-94C9-9CC8F19E2F6E}" dt="2024-09-26T06:01:06.011" v="1832" actId="20577"/>
          <ac:spMkLst>
            <pc:docMk/>
            <pc:sldMk cId="3334481412" sldId="327"/>
            <ac:spMk id="4" creationId="{AD145C42-06FA-417B-AE7F-8B8ADDC5365B}"/>
          </ac:spMkLst>
        </pc:spChg>
        <pc:spChg chg="add mod">
          <ac:chgData name="Khushal Goparaju" userId="1633f124-ef19-4e0c-ad01-b6f63f4413ef" providerId="ADAL" clId="{FCB99A24-5BCC-478D-94C9-9CC8F19E2F6E}" dt="2024-09-26T03:42:31.001" v="1407" actId="27636"/>
          <ac:spMkLst>
            <pc:docMk/>
            <pc:sldMk cId="3334481412" sldId="327"/>
            <ac:spMk id="8" creationId="{63BA6ACA-4A38-48FC-992C-3136E92CDD22}"/>
          </ac:spMkLst>
        </pc:spChg>
        <pc:spChg chg="add mod">
          <ac:chgData name="Khushal Goparaju" userId="1633f124-ef19-4e0c-ad01-b6f63f4413ef" providerId="ADAL" clId="{FCB99A24-5BCC-478D-94C9-9CC8F19E2F6E}" dt="2024-09-26T03:42:31.001" v="1407" actId="27636"/>
          <ac:spMkLst>
            <pc:docMk/>
            <pc:sldMk cId="3334481412" sldId="327"/>
            <ac:spMk id="12" creationId="{97B2EBE7-2FBC-4A21-8FCB-A97B5CC57D5F}"/>
          </ac:spMkLst>
        </pc:spChg>
        <pc:spChg chg="add mod">
          <ac:chgData name="Khushal Goparaju" userId="1633f124-ef19-4e0c-ad01-b6f63f4413ef" providerId="ADAL" clId="{FCB99A24-5BCC-478D-94C9-9CC8F19E2F6E}" dt="2024-09-26T03:42:31.001" v="1407" actId="27636"/>
          <ac:spMkLst>
            <pc:docMk/>
            <pc:sldMk cId="3334481412" sldId="327"/>
            <ac:spMk id="13" creationId="{24A175DA-DBCB-4033-B121-C3D709C3CA34}"/>
          </ac:spMkLst>
        </pc:spChg>
        <pc:spChg chg="add mod">
          <ac:chgData name="Khushal Goparaju" userId="1633f124-ef19-4e0c-ad01-b6f63f4413ef" providerId="ADAL" clId="{FCB99A24-5BCC-478D-94C9-9CC8F19E2F6E}" dt="2024-09-26T07:26:55.031" v="2961" actId="121"/>
          <ac:spMkLst>
            <pc:docMk/>
            <pc:sldMk cId="3334481412" sldId="327"/>
            <ac:spMk id="14" creationId="{A935C8EC-40A7-44B1-BF02-18CEC82131FC}"/>
          </ac:spMkLst>
        </pc:spChg>
        <pc:picChg chg="add mod">
          <ac:chgData name="Khushal Goparaju" userId="1633f124-ef19-4e0c-ad01-b6f63f4413ef" providerId="ADAL" clId="{FCB99A24-5BCC-478D-94C9-9CC8F19E2F6E}" dt="2024-09-26T03:42:31.001" v="1407" actId="27636"/>
          <ac:picMkLst>
            <pc:docMk/>
            <pc:sldMk cId="3334481412" sldId="327"/>
            <ac:picMk id="6" creationId="{A89C2558-25FD-4579-8C8B-D62598907A9D}"/>
          </ac:picMkLst>
        </pc:picChg>
        <pc:picChg chg="add mod">
          <ac:chgData name="Khushal Goparaju" userId="1633f124-ef19-4e0c-ad01-b6f63f4413ef" providerId="ADAL" clId="{FCB99A24-5BCC-478D-94C9-9CC8F19E2F6E}" dt="2024-09-26T03:42:31.001" v="1407" actId="27636"/>
          <ac:picMkLst>
            <pc:docMk/>
            <pc:sldMk cId="3334481412" sldId="327"/>
            <ac:picMk id="7" creationId="{1B998AC7-2056-45DB-B2F4-19EE1E8E0FEF}"/>
          </ac:picMkLst>
        </pc:picChg>
        <pc:picChg chg="add mod">
          <ac:chgData name="Khushal Goparaju" userId="1633f124-ef19-4e0c-ad01-b6f63f4413ef" providerId="ADAL" clId="{FCB99A24-5BCC-478D-94C9-9CC8F19E2F6E}" dt="2024-09-26T03:42:31.001" v="1407" actId="27636"/>
          <ac:picMkLst>
            <pc:docMk/>
            <pc:sldMk cId="3334481412" sldId="327"/>
            <ac:picMk id="9" creationId="{BA8D66DE-8716-40EF-AB9F-EE796B322F04}"/>
          </ac:picMkLst>
        </pc:picChg>
        <pc:picChg chg="add mod">
          <ac:chgData name="Khushal Goparaju" userId="1633f124-ef19-4e0c-ad01-b6f63f4413ef" providerId="ADAL" clId="{FCB99A24-5BCC-478D-94C9-9CC8F19E2F6E}" dt="2024-09-26T03:42:31.001" v="1407" actId="27636"/>
          <ac:picMkLst>
            <pc:docMk/>
            <pc:sldMk cId="3334481412" sldId="327"/>
            <ac:picMk id="10" creationId="{729D38EE-524E-49FB-B06D-2598F487C5C9}"/>
          </ac:picMkLst>
        </pc:picChg>
        <pc:picChg chg="add mod">
          <ac:chgData name="Khushal Goparaju" userId="1633f124-ef19-4e0c-ad01-b6f63f4413ef" providerId="ADAL" clId="{FCB99A24-5BCC-478D-94C9-9CC8F19E2F6E}" dt="2024-09-26T03:42:31.001" v="1407" actId="27636"/>
          <ac:picMkLst>
            <pc:docMk/>
            <pc:sldMk cId="3334481412" sldId="327"/>
            <ac:picMk id="11" creationId="{9B4130C7-C41B-4A21-843C-CADC9665E760}"/>
          </ac:picMkLst>
        </pc:picChg>
      </pc:sldChg>
      <pc:sldChg chg="addSp delSp modSp new mod ord">
        <pc:chgData name="Khushal Goparaju" userId="1633f124-ef19-4e0c-ad01-b6f63f4413ef" providerId="ADAL" clId="{FCB99A24-5BCC-478D-94C9-9CC8F19E2F6E}" dt="2024-09-26T04:35:31.159" v="1610" actId="20577"/>
        <pc:sldMkLst>
          <pc:docMk/>
          <pc:sldMk cId="995899184" sldId="328"/>
        </pc:sldMkLst>
        <pc:spChg chg="mod">
          <ac:chgData name="Khushal Goparaju" userId="1633f124-ef19-4e0c-ad01-b6f63f4413ef" providerId="ADAL" clId="{FCB99A24-5BCC-478D-94C9-9CC8F19E2F6E}" dt="2024-09-26T04:35:31.159" v="1610" actId="20577"/>
          <ac:spMkLst>
            <pc:docMk/>
            <pc:sldMk cId="995899184" sldId="328"/>
            <ac:spMk id="2" creationId="{6989B759-FD02-4949-81C5-8C87D33AB228}"/>
          </ac:spMkLst>
        </pc:spChg>
        <pc:spChg chg="del">
          <ac:chgData name="Khushal Goparaju" userId="1633f124-ef19-4e0c-ad01-b6f63f4413ef" providerId="ADAL" clId="{FCB99A24-5BCC-478D-94C9-9CC8F19E2F6E}" dt="2024-09-26T04:06:48.622" v="1414"/>
          <ac:spMkLst>
            <pc:docMk/>
            <pc:sldMk cId="995899184" sldId="328"/>
            <ac:spMk id="3" creationId="{6651B64E-9FC4-4DC3-8C2C-0A9630E165AD}"/>
          </ac:spMkLst>
        </pc:spChg>
        <pc:spChg chg="mod">
          <ac:chgData name="Khushal Goparaju" userId="1633f124-ef19-4e0c-ad01-b6f63f4413ef" providerId="ADAL" clId="{FCB99A24-5BCC-478D-94C9-9CC8F19E2F6E}" dt="2024-09-26T04:07:39.104" v="1424"/>
          <ac:spMkLst>
            <pc:docMk/>
            <pc:sldMk cId="995899184" sldId="328"/>
            <ac:spMk id="4" creationId="{65BF71AF-CEC4-4DF2-9670-8267362C6FC9}"/>
          </ac:spMkLst>
        </pc:spChg>
        <pc:spChg chg="add mod">
          <ac:chgData name="Khushal Goparaju" userId="1633f124-ef19-4e0c-ad01-b6f63f4413ef" providerId="ADAL" clId="{FCB99A24-5BCC-478D-94C9-9CC8F19E2F6E}" dt="2024-09-26T04:06:28.150" v="1413" actId="1076"/>
          <ac:spMkLst>
            <pc:docMk/>
            <pc:sldMk cId="995899184" sldId="328"/>
            <ac:spMk id="9" creationId="{9FFF9699-1A32-485C-8D7C-B0C9066528C4}"/>
          </ac:spMkLst>
        </pc:spChg>
        <pc:spChg chg="add del mod">
          <ac:chgData name="Khushal Goparaju" userId="1633f124-ef19-4e0c-ad01-b6f63f4413ef" providerId="ADAL" clId="{FCB99A24-5BCC-478D-94C9-9CC8F19E2F6E}" dt="2024-09-26T04:06:55.598" v="1415" actId="478"/>
          <ac:spMkLst>
            <pc:docMk/>
            <pc:sldMk cId="995899184" sldId="328"/>
            <ac:spMk id="10" creationId="{B92ADC1B-11CF-4BD0-98F0-8F360FD84657}"/>
          </ac:spMkLst>
        </pc:spChg>
        <pc:spChg chg="add del mod">
          <ac:chgData name="Khushal Goparaju" userId="1633f124-ef19-4e0c-ad01-b6f63f4413ef" providerId="ADAL" clId="{FCB99A24-5BCC-478D-94C9-9CC8F19E2F6E}" dt="2024-09-26T04:07:41.816" v="1425" actId="478"/>
          <ac:spMkLst>
            <pc:docMk/>
            <pc:sldMk cId="995899184" sldId="328"/>
            <ac:spMk id="12" creationId="{4EAECDA1-D12C-46E7-993D-ED09D1552C9A}"/>
          </ac:spMkLst>
        </pc:spChg>
        <pc:spChg chg="add mod">
          <ac:chgData name="Khushal Goparaju" userId="1633f124-ef19-4e0c-ad01-b6f63f4413ef" providerId="ADAL" clId="{FCB99A24-5BCC-478D-94C9-9CC8F19E2F6E}" dt="2024-09-26T04:16:59.539" v="1429" actId="1076"/>
          <ac:spMkLst>
            <pc:docMk/>
            <pc:sldMk cId="995899184" sldId="328"/>
            <ac:spMk id="13" creationId="{7ABDB3D7-F3DF-4F97-8873-288935F59E70}"/>
          </ac:spMkLst>
        </pc:spChg>
        <pc:spChg chg="add mod">
          <ac:chgData name="Khushal Goparaju" userId="1633f124-ef19-4e0c-ad01-b6f63f4413ef" providerId="ADAL" clId="{FCB99A24-5BCC-478D-94C9-9CC8F19E2F6E}" dt="2024-09-26T04:16:59.539" v="1429" actId="1076"/>
          <ac:spMkLst>
            <pc:docMk/>
            <pc:sldMk cId="995899184" sldId="328"/>
            <ac:spMk id="15" creationId="{4FF8AECD-3512-4562-993A-965E22C8320D}"/>
          </ac:spMkLst>
        </pc:spChg>
        <pc:picChg chg="add mod">
          <ac:chgData name="Khushal Goparaju" userId="1633f124-ef19-4e0c-ad01-b6f63f4413ef" providerId="ADAL" clId="{FCB99A24-5BCC-478D-94C9-9CC8F19E2F6E}" dt="2024-09-26T04:16:59.539" v="1429" actId="1076"/>
          <ac:picMkLst>
            <pc:docMk/>
            <pc:sldMk cId="995899184" sldId="328"/>
            <ac:picMk id="6" creationId="{11975D53-273C-40B1-B8EE-1481FF7D5C0A}"/>
          </ac:picMkLst>
        </pc:picChg>
        <pc:picChg chg="add mod">
          <ac:chgData name="Khushal Goparaju" userId="1633f124-ef19-4e0c-ad01-b6f63f4413ef" providerId="ADAL" clId="{FCB99A24-5BCC-478D-94C9-9CC8F19E2F6E}" dt="2024-09-26T04:06:28.150" v="1413" actId="1076"/>
          <ac:picMkLst>
            <pc:docMk/>
            <pc:sldMk cId="995899184" sldId="328"/>
            <ac:picMk id="7" creationId="{5024CA13-FD27-4B0A-A8ED-A286C37D8839}"/>
          </ac:picMkLst>
        </pc:picChg>
        <pc:picChg chg="add mod">
          <ac:chgData name="Khushal Goparaju" userId="1633f124-ef19-4e0c-ad01-b6f63f4413ef" providerId="ADAL" clId="{FCB99A24-5BCC-478D-94C9-9CC8F19E2F6E}" dt="2024-09-26T04:06:28.150" v="1413" actId="1076"/>
          <ac:picMkLst>
            <pc:docMk/>
            <pc:sldMk cId="995899184" sldId="328"/>
            <ac:picMk id="8" creationId="{C00588EC-DD00-4BCD-8951-C4CA4E40288B}"/>
          </ac:picMkLst>
        </pc:picChg>
        <pc:cxnChg chg="add mod">
          <ac:chgData name="Khushal Goparaju" userId="1633f124-ef19-4e0c-ad01-b6f63f4413ef" providerId="ADAL" clId="{FCB99A24-5BCC-478D-94C9-9CC8F19E2F6E}" dt="2024-09-26T04:16:59.539" v="1429" actId="1076"/>
          <ac:cxnSpMkLst>
            <pc:docMk/>
            <pc:sldMk cId="995899184" sldId="328"/>
            <ac:cxnSpMk id="14" creationId="{C495D212-9C2F-4E84-8B85-7BB836B3A1D7}"/>
          </ac:cxnSpMkLst>
        </pc:cxnChg>
      </pc:sldChg>
      <pc:sldChg chg="add del">
        <pc:chgData name="Khushal Goparaju" userId="1633f124-ef19-4e0c-ad01-b6f63f4413ef" providerId="ADAL" clId="{FCB99A24-5BCC-478D-94C9-9CC8F19E2F6E}" dt="2024-09-26T04:26:50.494" v="1468" actId="47"/>
        <pc:sldMkLst>
          <pc:docMk/>
          <pc:sldMk cId="3252933660" sldId="329"/>
        </pc:sldMkLst>
      </pc:sldChg>
      <pc:sldChg chg="addSp modSp new mod">
        <pc:chgData name="Khushal Goparaju" userId="1633f124-ef19-4e0c-ad01-b6f63f4413ef" providerId="ADAL" clId="{FCB99A24-5BCC-478D-94C9-9CC8F19E2F6E}" dt="2024-09-26T04:27:22.761" v="1522" actId="20577"/>
        <pc:sldMkLst>
          <pc:docMk/>
          <pc:sldMk cId="2191279611" sldId="330"/>
        </pc:sldMkLst>
        <pc:spChg chg="mod">
          <ac:chgData name="Khushal Goparaju" userId="1633f124-ef19-4e0c-ad01-b6f63f4413ef" providerId="ADAL" clId="{FCB99A24-5BCC-478D-94C9-9CC8F19E2F6E}" dt="2024-09-26T04:27:22.761" v="1522" actId="20577"/>
          <ac:spMkLst>
            <pc:docMk/>
            <pc:sldMk cId="2191279611" sldId="330"/>
            <ac:spMk id="2" creationId="{46B2E7A1-15DA-4C9C-9B67-C5143A9299B8}"/>
          </ac:spMkLst>
        </pc:spChg>
        <pc:spChg chg="mod">
          <ac:chgData name="Khushal Goparaju" userId="1633f124-ef19-4e0c-ad01-b6f63f4413ef" providerId="ADAL" clId="{FCB99A24-5BCC-478D-94C9-9CC8F19E2F6E}" dt="2024-09-26T04:27:12.163" v="1486"/>
          <ac:spMkLst>
            <pc:docMk/>
            <pc:sldMk cId="2191279611" sldId="330"/>
            <ac:spMk id="4" creationId="{F7E728AC-42AC-47CE-A9E5-9950EF24EECA}"/>
          </ac:spMkLst>
        </pc:spChg>
        <pc:picChg chg="add mod">
          <ac:chgData name="Khushal Goparaju" userId="1633f124-ef19-4e0c-ad01-b6f63f4413ef" providerId="ADAL" clId="{FCB99A24-5BCC-478D-94C9-9CC8F19E2F6E}" dt="2024-09-26T04:26:52.718" v="1469"/>
          <ac:picMkLst>
            <pc:docMk/>
            <pc:sldMk cId="2191279611" sldId="330"/>
            <ac:picMk id="6" creationId="{646DE393-F7E4-4867-89D3-3506993A9FE5}"/>
          </ac:picMkLst>
        </pc:picChg>
        <pc:picChg chg="add mod">
          <ac:chgData name="Khushal Goparaju" userId="1633f124-ef19-4e0c-ad01-b6f63f4413ef" providerId="ADAL" clId="{FCB99A24-5BCC-478D-94C9-9CC8F19E2F6E}" dt="2024-09-26T04:26:52.718" v="1469"/>
          <ac:picMkLst>
            <pc:docMk/>
            <pc:sldMk cId="2191279611" sldId="330"/>
            <ac:picMk id="7" creationId="{4DAE99C2-59F9-43FD-8AE2-B4C85BDF08E7}"/>
          </ac:picMkLst>
        </pc:picChg>
      </pc:sldChg>
      <pc:sldChg chg="addSp modSp new mod">
        <pc:chgData name="Khushal Goparaju" userId="1633f124-ef19-4e0c-ad01-b6f63f4413ef" providerId="ADAL" clId="{FCB99A24-5BCC-478D-94C9-9CC8F19E2F6E}" dt="2024-09-26T07:01:59.041" v="2553" actId="1076"/>
        <pc:sldMkLst>
          <pc:docMk/>
          <pc:sldMk cId="1365663971" sldId="331"/>
        </pc:sldMkLst>
        <pc:spChg chg="mod">
          <ac:chgData name="Khushal Goparaju" userId="1633f124-ef19-4e0c-ad01-b6f63f4413ef" providerId="ADAL" clId="{FCB99A24-5BCC-478D-94C9-9CC8F19E2F6E}" dt="2024-09-26T06:55:15.856" v="2145" actId="20577"/>
          <ac:spMkLst>
            <pc:docMk/>
            <pc:sldMk cId="1365663971" sldId="331"/>
            <ac:spMk id="2" creationId="{F4B5A80C-305B-4D2E-AA26-26A21D62666F}"/>
          </ac:spMkLst>
        </pc:spChg>
        <pc:spChg chg="mod">
          <ac:chgData name="Khushal Goparaju" userId="1633f124-ef19-4e0c-ad01-b6f63f4413ef" providerId="ADAL" clId="{FCB99A24-5BCC-478D-94C9-9CC8F19E2F6E}" dt="2024-09-26T07:01:59.041" v="2553" actId="1076"/>
          <ac:spMkLst>
            <pc:docMk/>
            <pc:sldMk cId="1365663971" sldId="331"/>
            <ac:spMk id="3" creationId="{E38A55A6-776D-4B95-8889-D43D4649751D}"/>
          </ac:spMkLst>
        </pc:spChg>
        <pc:spChg chg="mod">
          <ac:chgData name="Khushal Goparaju" userId="1633f124-ef19-4e0c-ad01-b6f63f4413ef" providerId="ADAL" clId="{FCB99A24-5BCC-478D-94C9-9CC8F19E2F6E}" dt="2024-09-26T06:49:19.447" v="1955" actId="20577"/>
          <ac:spMkLst>
            <pc:docMk/>
            <pc:sldMk cId="1365663971" sldId="331"/>
            <ac:spMk id="4" creationId="{70CF8A8A-C943-495B-AFE2-71F737158C63}"/>
          </ac:spMkLst>
        </pc:spChg>
        <pc:picChg chg="add mod modCrop">
          <ac:chgData name="Khushal Goparaju" userId="1633f124-ef19-4e0c-ad01-b6f63f4413ef" providerId="ADAL" clId="{FCB99A24-5BCC-478D-94C9-9CC8F19E2F6E}" dt="2024-09-26T06:57:42.217" v="2169" actId="1076"/>
          <ac:picMkLst>
            <pc:docMk/>
            <pc:sldMk cId="1365663971" sldId="331"/>
            <ac:picMk id="6" creationId="{F3B885D9-D3D7-4D3E-B98C-7AF080058C00}"/>
          </ac:picMkLst>
        </pc:picChg>
        <pc:picChg chg="add mod modCrop">
          <ac:chgData name="Khushal Goparaju" userId="1633f124-ef19-4e0c-ad01-b6f63f4413ef" providerId="ADAL" clId="{FCB99A24-5BCC-478D-94C9-9CC8F19E2F6E}" dt="2024-09-26T06:57:32.858" v="2167" actId="1076"/>
          <ac:picMkLst>
            <pc:docMk/>
            <pc:sldMk cId="1365663971" sldId="331"/>
            <ac:picMk id="7" creationId="{F20896B4-A854-4A05-8CA2-F084638FD4E7}"/>
          </ac:picMkLst>
        </pc:picChg>
        <pc:picChg chg="add mod">
          <ac:chgData name="Khushal Goparaju" userId="1633f124-ef19-4e0c-ad01-b6f63f4413ef" providerId="ADAL" clId="{FCB99A24-5BCC-478D-94C9-9CC8F19E2F6E}" dt="2024-09-26T06:57:48.496" v="2171" actId="1076"/>
          <ac:picMkLst>
            <pc:docMk/>
            <pc:sldMk cId="1365663971" sldId="331"/>
            <ac:picMk id="8" creationId="{FCC28157-B49A-4185-9090-D39710FB771E}"/>
          </ac:picMkLst>
        </pc:picChg>
        <pc:picChg chg="add mod">
          <ac:chgData name="Khushal Goparaju" userId="1633f124-ef19-4e0c-ad01-b6f63f4413ef" providerId="ADAL" clId="{FCB99A24-5BCC-478D-94C9-9CC8F19E2F6E}" dt="2024-09-26T06:57:48.496" v="2171" actId="1076"/>
          <ac:picMkLst>
            <pc:docMk/>
            <pc:sldMk cId="1365663971" sldId="331"/>
            <ac:picMk id="9" creationId="{6452EC1B-4F92-4E8F-A332-E7AB3609B818}"/>
          </ac:picMkLst>
        </pc:picChg>
        <pc:picChg chg="add mod">
          <ac:chgData name="Khushal Goparaju" userId="1633f124-ef19-4e0c-ad01-b6f63f4413ef" providerId="ADAL" clId="{FCB99A24-5BCC-478D-94C9-9CC8F19E2F6E}" dt="2024-09-26T06:57:48.496" v="2171" actId="1076"/>
          <ac:picMkLst>
            <pc:docMk/>
            <pc:sldMk cId="1365663971" sldId="331"/>
            <ac:picMk id="10" creationId="{C582D0BF-8645-4637-8BC3-9FCF143BE62E}"/>
          </ac:picMkLst>
        </pc:picChg>
      </pc:sldChg>
      <pc:sldChg chg="addSp modSp add mod">
        <pc:chgData name="Khushal Goparaju" userId="1633f124-ef19-4e0c-ad01-b6f63f4413ef" providerId="ADAL" clId="{FCB99A24-5BCC-478D-94C9-9CC8F19E2F6E}" dt="2024-09-26T06:52:24.308" v="2120" actId="20577"/>
        <pc:sldMkLst>
          <pc:docMk/>
          <pc:sldMk cId="472009886" sldId="332"/>
        </pc:sldMkLst>
        <pc:spChg chg="mod">
          <ac:chgData name="Khushal Goparaju" userId="1633f124-ef19-4e0c-ad01-b6f63f4413ef" providerId="ADAL" clId="{FCB99A24-5BCC-478D-94C9-9CC8F19E2F6E}" dt="2024-09-26T06:52:24.308" v="2120" actId="20577"/>
          <ac:spMkLst>
            <pc:docMk/>
            <pc:sldMk cId="472009886" sldId="332"/>
            <ac:spMk id="3" creationId="{E38A55A6-776D-4B95-8889-D43D4649751D}"/>
          </ac:spMkLst>
        </pc:spChg>
        <pc:spChg chg="mod">
          <ac:chgData name="Khushal Goparaju" userId="1633f124-ef19-4e0c-ad01-b6f63f4413ef" providerId="ADAL" clId="{FCB99A24-5BCC-478D-94C9-9CC8F19E2F6E}" dt="2024-09-26T06:50:23.790" v="1988" actId="20577"/>
          <ac:spMkLst>
            <pc:docMk/>
            <pc:sldMk cId="472009886" sldId="332"/>
            <ac:spMk id="4" creationId="{70CF8A8A-C943-495B-AFE2-71F737158C63}"/>
          </ac:spMkLst>
        </pc:spChg>
        <pc:spChg chg="mod">
          <ac:chgData name="Khushal Goparaju" userId="1633f124-ef19-4e0c-ad01-b6f63f4413ef" providerId="ADAL" clId="{FCB99A24-5BCC-478D-94C9-9CC8F19E2F6E}" dt="2024-09-26T06:50:29.633" v="1989"/>
          <ac:spMkLst>
            <pc:docMk/>
            <pc:sldMk cId="472009886" sldId="332"/>
            <ac:spMk id="8" creationId="{71AFD7BC-A3C3-4B1D-AEE6-6951B9FEC31C}"/>
          </ac:spMkLst>
        </pc:spChg>
        <pc:spChg chg="mod">
          <ac:chgData name="Khushal Goparaju" userId="1633f124-ef19-4e0c-ad01-b6f63f4413ef" providerId="ADAL" clId="{FCB99A24-5BCC-478D-94C9-9CC8F19E2F6E}" dt="2024-09-26T06:50:29.633" v="1989"/>
          <ac:spMkLst>
            <pc:docMk/>
            <pc:sldMk cId="472009886" sldId="332"/>
            <ac:spMk id="9" creationId="{19462E7E-193D-4F3A-9965-C2DA805B364E}"/>
          </ac:spMkLst>
        </pc:spChg>
        <pc:spChg chg="mod">
          <ac:chgData name="Khushal Goparaju" userId="1633f124-ef19-4e0c-ad01-b6f63f4413ef" providerId="ADAL" clId="{FCB99A24-5BCC-478D-94C9-9CC8F19E2F6E}" dt="2024-09-26T06:50:29.633" v="1989"/>
          <ac:spMkLst>
            <pc:docMk/>
            <pc:sldMk cId="472009886" sldId="332"/>
            <ac:spMk id="10" creationId="{8EF60674-5D35-4A7B-BBFE-9E3EBDFF66AE}"/>
          </ac:spMkLst>
        </pc:spChg>
        <pc:spChg chg="mod">
          <ac:chgData name="Khushal Goparaju" userId="1633f124-ef19-4e0c-ad01-b6f63f4413ef" providerId="ADAL" clId="{FCB99A24-5BCC-478D-94C9-9CC8F19E2F6E}" dt="2024-09-26T06:50:29.633" v="1989"/>
          <ac:spMkLst>
            <pc:docMk/>
            <pc:sldMk cId="472009886" sldId="332"/>
            <ac:spMk id="11" creationId="{DD3FB40B-B6BB-4983-B266-C47E7EA6F1DE}"/>
          </ac:spMkLst>
        </pc:spChg>
        <pc:grpChg chg="add mod">
          <ac:chgData name="Khushal Goparaju" userId="1633f124-ef19-4e0c-ad01-b6f63f4413ef" providerId="ADAL" clId="{FCB99A24-5BCC-478D-94C9-9CC8F19E2F6E}" dt="2024-09-26T06:50:29.633" v="1989"/>
          <ac:grpSpMkLst>
            <pc:docMk/>
            <pc:sldMk cId="472009886" sldId="332"/>
            <ac:grpSpMk id="6" creationId="{43339DE7-781D-48EF-A19E-9B04D3BFAB81}"/>
          </ac:grpSpMkLst>
        </pc:grpChg>
        <pc:picChg chg="mod">
          <ac:chgData name="Khushal Goparaju" userId="1633f124-ef19-4e0c-ad01-b6f63f4413ef" providerId="ADAL" clId="{FCB99A24-5BCC-478D-94C9-9CC8F19E2F6E}" dt="2024-09-26T06:50:29.633" v="1989"/>
          <ac:picMkLst>
            <pc:docMk/>
            <pc:sldMk cId="472009886" sldId="332"/>
            <ac:picMk id="7" creationId="{640190F3-66DA-4560-BCEF-5E83162FB5D8}"/>
          </ac:picMkLst>
        </pc:picChg>
        <pc:picChg chg="add mod">
          <ac:chgData name="Khushal Goparaju" userId="1633f124-ef19-4e0c-ad01-b6f63f4413ef" providerId="ADAL" clId="{FCB99A24-5BCC-478D-94C9-9CC8F19E2F6E}" dt="2024-09-26T06:50:45.857" v="1990"/>
          <ac:picMkLst>
            <pc:docMk/>
            <pc:sldMk cId="472009886" sldId="332"/>
            <ac:picMk id="14" creationId="{AFA713FC-555D-4DBC-B063-B4F499218876}"/>
          </ac:picMkLst>
        </pc:picChg>
        <pc:picChg chg="add mod">
          <ac:chgData name="Khushal Goparaju" userId="1633f124-ef19-4e0c-ad01-b6f63f4413ef" providerId="ADAL" clId="{FCB99A24-5BCC-478D-94C9-9CC8F19E2F6E}" dt="2024-09-26T06:50:45.857" v="1990"/>
          <ac:picMkLst>
            <pc:docMk/>
            <pc:sldMk cId="472009886" sldId="332"/>
            <ac:picMk id="15" creationId="{9943BD19-76E0-4E89-8296-BA25898EB361}"/>
          </ac:picMkLst>
        </pc:picChg>
        <pc:cxnChg chg="mod">
          <ac:chgData name="Khushal Goparaju" userId="1633f124-ef19-4e0c-ad01-b6f63f4413ef" providerId="ADAL" clId="{FCB99A24-5BCC-478D-94C9-9CC8F19E2F6E}" dt="2024-09-26T06:50:29.633" v="1989"/>
          <ac:cxnSpMkLst>
            <pc:docMk/>
            <pc:sldMk cId="472009886" sldId="332"/>
            <ac:cxnSpMk id="12" creationId="{8C454967-9D56-497F-9400-C1A259963285}"/>
          </ac:cxnSpMkLst>
        </pc:cxnChg>
        <pc:cxnChg chg="mod">
          <ac:chgData name="Khushal Goparaju" userId="1633f124-ef19-4e0c-ad01-b6f63f4413ef" providerId="ADAL" clId="{FCB99A24-5BCC-478D-94C9-9CC8F19E2F6E}" dt="2024-09-26T06:50:29.633" v="1989"/>
          <ac:cxnSpMkLst>
            <pc:docMk/>
            <pc:sldMk cId="472009886" sldId="332"/>
            <ac:cxnSpMk id="13" creationId="{A8777F36-1DCD-4530-A7A1-8A96E34C44C5}"/>
          </ac:cxnSpMkLst>
        </pc:cxnChg>
      </pc:sldChg>
      <pc:sldChg chg="addSp modSp add mod ord">
        <pc:chgData name="Khushal Goparaju" userId="1633f124-ef19-4e0c-ad01-b6f63f4413ef" providerId="ADAL" clId="{FCB99A24-5BCC-478D-94C9-9CC8F19E2F6E}" dt="2024-09-26T07:02:12.566" v="2555" actId="20577"/>
        <pc:sldMkLst>
          <pc:docMk/>
          <pc:sldMk cId="4128183661" sldId="333"/>
        </pc:sldMkLst>
        <pc:spChg chg="mod">
          <ac:chgData name="Khushal Goparaju" userId="1633f124-ef19-4e0c-ad01-b6f63f4413ef" providerId="ADAL" clId="{FCB99A24-5BCC-478D-94C9-9CC8F19E2F6E}" dt="2024-09-26T07:02:12.566" v="2555" actId="20577"/>
          <ac:spMkLst>
            <pc:docMk/>
            <pc:sldMk cId="4128183661" sldId="333"/>
            <ac:spMk id="2" creationId="{F4B5A80C-305B-4D2E-AA26-26A21D62666F}"/>
          </ac:spMkLst>
        </pc:spChg>
        <pc:spChg chg="add mod">
          <ac:chgData name="Khushal Goparaju" userId="1633f124-ef19-4e0c-ad01-b6f63f4413ef" providerId="ADAL" clId="{FCB99A24-5BCC-478D-94C9-9CC8F19E2F6E}" dt="2024-09-26T06:49:50.985" v="1958"/>
          <ac:spMkLst>
            <pc:docMk/>
            <pc:sldMk cId="4128183661" sldId="333"/>
            <ac:spMk id="6" creationId="{F674885C-C7D4-4C28-85D9-DD99B69E5757}"/>
          </ac:spMkLst>
        </pc:spChg>
        <pc:picChg chg="add mod">
          <ac:chgData name="Khushal Goparaju" userId="1633f124-ef19-4e0c-ad01-b6f63f4413ef" providerId="ADAL" clId="{FCB99A24-5BCC-478D-94C9-9CC8F19E2F6E}" dt="2024-09-26T06:49:50.985" v="1958"/>
          <ac:picMkLst>
            <pc:docMk/>
            <pc:sldMk cId="4128183661" sldId="333"/>
            <ac:picMk id="7" creationId="{62A159B0-888F-4DF0-BAB7-8AB75A053AC6}"/>
          </ac:picMkLst>
        </pc:picChg>
        <pc:picChg chg="add mod">
          <ac:chgData name="Khushal Goparaju" userId="1633f124-ef19-4e0c-ad01-b6f63f4413ef" providerId="ADAL" clId="{FCB99A24-5BCC-478D-94C9-9CC8F19E2F6E}" dt="2024-09-26T06:49:50.985" v="1958"/>
          <ac:picMkLst>
            <pc:docMk/>
            <pc:sldMk cId="4128183661" sldId="333"/>
            <ac:picMk id="8" creationId="{55D6A5E1-0F4D-429E-9462-9F058A1D37A9}"/>
          </ac:picMkLst>
        </pc:picChg>
      </pc:sldChg>
      <pc:sldChg chg="addSp modSp new del mod">
        <pc:chgData name="Khushal Goparaju" userId="1633f124-ef19-4e0c-ad01-b6f63f4413ef" providerId="ADAL" clId="{FCB99A24-5BCC-478D-94C9-9CC8F19E2F6E}" dt="2024-09-26T07:09:02.898" v="2645" actId="47"/>
        <pc:sldMkLst>
          <pc:docMk/>
          <pc:sldMk cId="1337576188" sldId="334"/>
        </pc:sldMkLst>
        <pc:spChg chg="mod">
          <ac:chgData name="Khushal Goparaju" userId="1633f124-ef19-4e0c-ad01-b6f63f4413ef" providerId="ADAL" clId="{FCB99A24-5BCC-478D-94C9-9CC8F19E2F6E}" dt="2024-09-26T07:07:16.584" v="2582" actId="20577"/>
          <ac:spMkLst>
            <pc:docMk/>
            <pc:sldMk cId="1337576188" sldId="334"/>
            <ac:spMk id="2" creationId="{EEEEBC9A-C241-4B2E-9CBF-78BD4B37AF13}"/>
          </ac:spMkLst>
        </pc:spChg>
        <pc:spChg chg="mod">
          <ac:chgData name="Khushal Goparaju" userId="1633f124-ef19-4e0c-ad01-b6f63f4413ef" providerId="ADAL" clId="{FCB99A24-5BCC-478D-94C9-9CC8F19E2F6E}" dt="2024-09-26T07:02:36.142" v="2558" actId="27636"/>
          <ac:spMkLst>
            <pc:docMk/>
            <pc:sldMk cId="1337576188" sldId="334"/>
            <ac:spMk id="4" creationId="{8A7849E5-D2F8-47D4-A337-D62B148E833E}"/>
          </ac:spMkLst>
        </pc:spChg>
        <pc:picChg chg="add mod">
          <ac:chgData name="Khushal Goparaju" userId="1633f124-ef19-4e0c-ad01-b6f63f4413ef" providerId="ADAL" clId="{FCB99A24-5BCC-478D-94C9-9CC8F19E2F6E}" dt="2024-09-26T07:06:49.916" v="2559"/>
          <ac:picMkLst>
            <pc:docMk/>
            <pc:sldMk cId="1337576188" sldId="334"/>
            <ac:picMk id="6" creationId="{72F1BCF0-5852-4E58-850E-06A754276EA8}"/>
          </ac:picMkLst>
        </pc:picChg>
        <pc:picChg chg="add mod">
          <ac:chgData name="Khushal Goparaju" userId="1633f124-ef19-4e0c-ad01-b6f63f4413ef" providerId="ADAL" clId="{FCB99A24-5BCC-478D-94C9-9CC8F19E2F6E}" dt="2024-09-26T07:06:49.916" v="2559"/>
          <ac:picMkLst>
            <pc:docMk/>
            <pc:sldMk cId="1337576188" sldId="334"/>
            <ac:picMk id="7" creationId="{BC3282B6-D100-4AF5-9B25-97FDDBAA942D}"/>
          </ac:picMkLst>
        </pc:picChg>
      </pc:sldChg>
      <pc:sldChg chg="addSp delSp modSp new mod">
        <pc:chgData name="Khushal Goparaju" userId="1633f124-ef19-4e0c-ad01-b6f63f4413ef" providerId="ADAL" clId="{FCB99A24-5BCC-478D-94C9-9CC8F19E2F6E}" dt="2024-09-26T07:18:42.413" v="2811" actId="1076"/>
        <pc:sldMkLst>
          <pc:docMk/>
          <pc:sldMk cId="3028067316" sldId="335"/>
        </pc:sldMkLst>
        <pc:spChg chg="mod">
          <ac:chgData name="Khushal Goparaju" userId="1633f124-ef19-4e0c-ad01-b6f63f4413ef" providerId="ADAL" clId="{FCB99A24-5BCC-478D-94C9-9CC8F19E2F6E}" dt="2024-09-26T07:17:20.352" v="2798" actId="20577"/>
          <ac:spMkLst>
            <pc:docMk/>
            <pc:sldMk cId="3028067316" sldId="335"/>
            <ac:spMk id="2" creationId="{F90206A8-DD3B-4B80-B57B-7E6F68C8E34B}"/>
          </ac:spMkLst>
        </pc:spChg>
        <pc:spChg chg="del mod">
          <ac:chgData name="Khushal Goparaju" userId="1633f124-ef19-4e0c-ad01-b6f63f4413ef" providerId="ADAL" clId="{FCB99A24-5BCC-478D-94C9-9CC8F19E2F6E}" dt="2024-09-26T07:18:28.558" v="2808" actId="478"/>
          <ac:spMkLst>
            <pc:docMk/>
            <pc:sldMk cId="3028067316" sldId="335"/>
            <ac:spMk id="3" creationId="{F0E9ACE4-9E43-4B71-9813-1BAAEEE95C02}"/>
          </ac:spMkLst>
        </pc:spChg>
        <pc:spChg chg="mod">
          <ac:chgData name="Khushal Goparaju" userId="1633f124-ef19-4e0c-ad01-b6f63f4413ef" providerId="ADAL" clId="{FCB99A24-5BCC-478D-94C9-9CC8F19E2F6E}" dt="2024-09-26T07:12:26.703" v="2675"/>
          <ac:spMkLst>
            <pc:docMk/>
            <pc:sldMk cId="3028067316" sldId="335"/>
            <ac:spMk id="4" creationId="{0F715B57-D8A2-4428-9599-EFF6A3E5B213}"/>
          </ac:spMkLst>
        </pc:spChg>
        <pc:picChg chg="add mod ord">
          <ac:chgData name="Khushal Goparaju" userId="1633f124-ef19-4e0c-ad01-b6f63f4413ef" providerId="ADAL" clId="{FCB99A24-5BCC-478D-94C9-9CC8F19E2F6E}" dt="2024-09-26T07:18:42.413" v="2811" actId="1076"/>
          <ac:picMkLst>
            <pc:docMk/>
            <pc:sldMk cId="3028067316" sldId="335"/>
            <ac:picMk id="6" creationId="{2E6026DB-D609-423A-9687-74C6A34398D8}"/>
          </ac:picMkLst>
        </pc:picChg>
        <pc:picChg chg="add mod ord modCrop">
          <ac:chgData name="Khushal Goparaju" userId="1633f124-ef19-4e0c-ad01-b6f63f4413ef" providerId="ADAL" clId="{FCB99A24-5BCC-478D-94C9-9CC8F19E2F6E}" dt="2024-09-26T07:18:42.413" v="2811" actId="1076"/>
          <ac:picMkLst>
            <pc:docMk/>
            <pc:sldMk cId="3028067316" sldId="335"/>
            <ac:picMk id="8" creationId="{AABB7FE9-163F-48BC-ACC4-B95846316D58}"/>
          </ac:picMkLst>
        </pc:picChg>
      </pc:sldChg>
      <pc:sldChg chg="addSp delSp modSp add mod modNotesTx">
        <pc:chgData name="Khushal Goparaju" userId="1633f124-ef19-4e0c-ad01-b6f63f4413ef" providerId="ADAL" clId="{FCB99A24-5BCC-478D-94C9-9CC8F19E2F6E}" dt="2024-09-26T07:12:04.517" v="2666" actId="1076"/>
        <pc:sldMkLst>
          <pc:docMk/>
          <pc:sldMk cId="3513969406" sldId="336"/>
        </pc:sldMkLst>
        <pc:spChg chg="mod">
          <ac:chgData name="Khushal Goparaju" userId="1633f124-ef19-4e0c-ad01-b6f63f4413ef" providerId="ADAL" clId="{FCB99A24-5BCC-478D-94C9-9CC8F19E2F6E}" dt="2024-09-26T07:09:24.669" v="2651" actId="20577"/>
          <ac:spMkLst>
            <pc:docMk/>
            <pc:sldMk cId="3513969406" sldId="336"/>
            <ac:spMk id="2" creationId="{EEEEBC9A-C241-4B2E-9CBF-78BD4B37AF13}"/>
          </ac:spMkLst>
        </pc:spChg>
        <pc:picChg chg="del">
          <ac:chgData name="Khushal Goparaju" userId="1633f124-ef19-4e0c-ad01-b6f63f4413ef" providerId="ADAL" clId="{FCB99A24-5BCC-478D-94C9-9CC8F19E2F6E}" dt="2024-09-26T07:10:21.873" v="2652" actId="478"/>
          <ac:picMkLst>
            <pc:docMk/>
            <pc:sldMk cId="3513969406" sldId="336"/>
            <ac:picMk id="6" creationId="{72F1BCF0-5852-4E58-850E-06A754276EA8}"/>
          </ac:picMkLst>
        </pc:picChg>
        <pc:picChg chg="del">
          <ac:chgData name="Khushal Goparaju" userId="1633f124-ef19-4e0c-ad01-b6f63f4413ef" providerId="ADAL" clId="{FCB99A24-5BCC-478D-94C9-9CC8F19E2F6E}" dt="2024-09-26T07:11:07.249" v="2659" actId="478"/>
          <ac:picMkLst>
            <pc:docMk/>
            <pc:sldMk cId="3513969406" sldId="336"/>
            <ac:picMk id="7" creationId="{BC3282B6-D100-4AF5-9B25-97FDDBAA942D}"/>
          </ac:picMkLst>
        </pc:picChg>
        <pc:picChg chg="add mod">
          <ac:chgData name="Khushal Goparaju" userId="1633f124-ef19-4e0c-ad01-b6f63f4413ef" providerId="ADAL" clId="{FCB99A24-5BCC-478D-94C9-9CC8F19E2F6E}" dt="2024-09-26T07:11:05.360" v="2658" actId="1076"/>
          <ac:picMkLst>
            <pc:docMk/>
            <pc:sldMk cId="3513969406" sldId="336"/>
            <ac:picMk id="8" creationId="{A1F72BD8-691B-4933-BA45-289565C5ED3E}"/>
          </ac:picMkLst>
        </pc:picChg>
        <pc:picChg chg="add mod">
          <ac:chgData name="Khushal Goparaju" userId="1633f124-ef19-4e0c-ad01-b6f63f4413ef" providerId="ADAL" clId="{FCB99A24-5BCC-478D-94C9-9CC8F19E2F6E}" dt="2024-09-26T07:12:04.517" v="2666" actId="1076"/>
          <ac:picMkLst>
            <pc:docMk/>
            <pc:sldMk cId="3513969406" sldId="336"/>
            <ac:picMk id="9" creationId="{BDC666BD-9F01-4AB3-955B-D584A3051AC0}"/>
          </ac:picMkLst>
        </pc:picChg>
      </pc:sldChg>
      <pc:sldChg chg="add">
        <pc:chgData name="Khushal Goparaju" userId="1633f124-ef19-4e0c-ad01-b6f63f4413ef" providerId="ADAL" clId="{FCB99A24-5BCC-478D-94C9-9CC8F19E2F6E}" dt="2024-09-26T07:09:15.416" v="2646"/>
        <pc:sldMkLst>
          <pc:docMk/>
          <pc:sldMk cId="4184339360" sldId="337"/>
        </pc:sldMkLst>
      </pc:sldChg>
      <pc:sldChg chg="addSp modSp new mod">
        <pc:chgData name="Khushal Goparaju" userId="1633f124-ef19-4e0c-ad01-b6f63f4413ef" providerId="ADAL" clId="{FCB99A24-5BCC-478D-94C9-9CC8F19E2F6E}" dt="2024-09-26T08:08:17.315" v="4283" actId="1076"/>
        <pc:sldMkLst>
          <pc:docMk/>
          <pc:sldMk cId="846687833" sldId="338"/>
        </pc:sldMkLst>
        <pc:spChg chg="mod">
          <ac:chgData name="Khushal Goparaju" userId="1633f124-ef19-4e0c-ad01-b6f63f4413ef" providerId="ADAL" clId="{FCB99A24-5BCC-478D-94C9-9CC8F19E2F6E}" dt="2024-09-26T07:26:10.618" v="2931" actId="20577"/>
          <ac:spMkLst>
            <pc:docMk/>
            <pc:sldMk cId="846687833" sldId="338"/>
            <ac:spMk id="2" creationId="{CC4B1CE1-A12F-406B-ADFE-0DE3A726BA6A}"/>
          </ac:spMkLst>
        </pc:spChg>
        <pc:spChg chg="mod">
          <ac:chgData name="Khushal Goparaju" userId="1633f124-ef19-4e0c-ad01-b6f63f4413ef" providerId="ADAL" clId="{FCB99A24-5BCC-478D-94C9-9CC8F19E2F6E}" dt="2024-09-26T08:07:27.906" v="4277" actId="20577"/>
          <ac:spMkLst>
            <pc:docMk/>
            <pc:sldMk cId="846687833" sldId="338"/>
            <ac:spMk id="3" creationId="{320F7D01-F4DA-4686-B0CD-A2D4BA023119}"/>
          </ac:spMkLst>
        </pc:spChg>
        <pc:spChg chg="mod">
          <ac:chgData name="Khushal Goparaju" userId="1633f124-ef19-4e0c-ad01-b6f63f4413ef" providerId="ADAL" clId="{FCB99A24-5BCC-478D-94C9-9CC8F19E2F6E}" dt="2024-09-26T07:26:02.511" v="2912" actId="20577"/>
          <ac:spMkLst>
            <pc:docMk/>
            <pc:sldMk cId="846687833" sldId="338"/>
            <ac:spMk id="4" creationId="{1EA46BD6-2EBB-422E-911A-399AE16F4E41}"/>
          </ac:spMkLst>
        </pc:spChg>
        <pc:spChg chg="add mod">
          <ac:chgData name="Khushal Goparaju" userId="1633f124-ef19-4e0c-ad01-b6f63f4413ef" providerId="ADAL" clId="{FCB99A24-5BCC-478D-94C9-9CC8F19E2F6E}" dt="2024-09-26T08:08:17.315" v="4283" actId="1076"/>
          <ac:spMkLst>
            <pc:docMk/>
            <pc:sldMk cId="846687833" sldId="338"/>
            <ac:spMk id="8" creationId="{E6A5EDE6-91F1-4CF4-856D-4CB387646029}"/>
          </ac:spMkLst>
        </pc:spChg>
        <pc:picChg chg="add mod">
          <ac:chgData name="Khushal Goparaju" userId="1633f124-ef19-4e0c-ad01-b6f63f4413ef" providerId="ADAL" clId="{FCB99A24-5BCC-478D-94C9-9CC8F19E2F6E}" dt="2024-09-26T08:08:08.475" v="4280" actId="1076"/>
          <ac:picMkLst>
            <pc:docMk/>
            <pc:sldMk cId="846687833" sldId="338"/>
            <ac:picMk id="2050" creationId="{A75F82CA-3B69-44E1-AE32-F7F1C63A8AE1}"/>
          </ac:picMkLst>
        </pc:picChg>
      </pc:sldChg>
      <pc:sldChg chg="addSp modSp new mod">
        <pc:chgData name="Khushal Goparaju" userId="1633f124-ef19-4e0c-ad01-b6f63f4413ef" providerId="ADAL" clId="{FCB99A24-5BCC-478D-94C9-9CC8F19E2F6E}" dt="2024-09-26T07:30:06.680" v="3094" actId="20577"/>
        <pc:sldMkLst>
          <pc:docMk/>
          <pc:sldMk cId="3037896639" sldId="339"/>
        </pc:sldMkLst>
        <pc:spChg chg="mod">
          <ac:chgData name="Khushal Goparaju" userId="1633f124-ef19-4e0c-ad01-b6f63f4413ef" providerId="ADAL" clId="{FCB99A24-5BCC-478D-94C9-9CC8F19E2F6E}" dt="2024-09-26T07:30:06.680" v="3094" actId="20577"/>
          <ac:spMkLst>
            <pc:docMk/>
            <pc:sldMk cId="3037896639" sldId="339"/>
            <ac:spMk id="2" creationId="{BB44EC41-AEA8-4194-B2C4-31EFDF1BD06C}"/>
          </ac:spMkLst>
        </pc:spChg>
        <pc:spChg chg="mod">
          <ac:chgData name="Khushal Goparaju" userId="1633f124-ef19-4e0c-ad01-b6f63f4413ef" providerId="ADAL" clId="{FCB99A24-5BCC-478D-94C9-9CC8F19E2F6E}" dt="2024-09-26T07:28:07.061" v="3025" actId="20577"/>
          <ac:spMkLst>
            <pc:docMk/>
            <pc:sldMk cId="3037896639" sldId="339"/>
            <ac:spMk id="4" creationId="{37834047-0EE8-4629-A57F-57D139FFD037}"/>
          </ac:spMkLst>
        </pc:spChg>
        <pc:spChg chg="add mod">
          <ac:chgData name="Khushal Goparaju" userId="1633f124-ef19-4e0c-ad01-b6f63f4413ef" providerId="ADAL" clId="{FCB99A24-5BCC-478D-94C9-9CC8F19E2F6E}" dt="2024-09-26T07:29:50.864" v="3074"/>
          <ac:spMkLst>
            <pc:docMk/>
            <pc:sldMk cId="3037896639" sldId="339"/>
            <ac:spMk id="9" creationId="{9A781633-3AA5-41F0-9BB6-503127E6C1F2}"/>
          </ac:spMkLst>
        </pc:spChg>
        <pc:spChg chg="add mod">
          <ac:chgData name="Khushal Goparaju" userId="1633f124-ef19-4e0c-ad01-b6f63f4413ef" providerId="ADAL" clId="{FCB99A24-5BCC-478D-94C9-9CC8F19E2F6E}" dt="2024-09-26T07:29:50.864" v="3074"/>
          <ac:spMkLst>
            <pc:docMk/>
            <pc:sldMk cId="3037896639" sldId="339"/>
            <ac:spMk id="10" creationId="{D7C78006-DED3-4B9F-9BAF-B27DA1C4DADC}"/>
          </ac:spMkLst>
        </pc:spChg>
        <pc:spChg chg="add mod">
          <ac:chgData name="Khushal Goparaju" userId="1633f124-ef19-4e0c-ad01-b6f63f4413ef" providerId="ADAL" clId="{FCB99A24-5BCC-478D-94C9-9CC8F19E2F6E}" dt="2024-09-26T07:29:50.864" v="3074"/>
          <ac:spMkLst>
            <pc:docMk/>
            <pc:sldMk cId="3037896639" sldId="339"/>
            <ac:spMk id="11" creationId="{E537CDA2-FE08-446E-9E7F-9D08F763F4B6}"/>
          </ac:spMkLst>
        </pc:spChg>
        <pc:picChg chg="add mod">
          <ac:chgData name="Khushal Goparaju" userId="1633f124-ef19-4e0c-ad01-b6f63f4413ef" providerId="ADAL" clId="{FCB99A24-5BCC-478D-94C9-9CC8F19E2F6E}" dt="2024-09-26T07:29:50.864" v="3074"/>
          <ac:picMkLst>
            <pc:docMk/>
            <pc:sldMk cId="3037896639" sldId="339"/>
            <ac:picMk id="6" creationId="{45065349-B272-460C-96D2-7B4AE1178455}"/>
          </ac:picMkLst>
        </pc:picChg>
        <pc:picChg chg="add mod">
          <ac:chgData name="Khushal Goparaju" userId="1633f124-ef19-4e0c-ad01-b6f63f4413ef" providerId="ADAL" clId="{FCB99A24-5BCC-478D-94C9-9CC8F19E2F6E}" dt="2024-09-26T07:29:50.864" v="3074"/>
          <ac:picMkLst>
            <pc:docMk/>
            <pc:sldMk cId="3037896639" sldId="339"/>
            <ac:picMk id="7" creationId="{19DA94AE-D740-4D31-A2BF-BDE35C7B8A4F}"/>
          </ac:picMkLst>
        </pc:picChg>
        <pc:picChg chg="add mod">
          <ac:chgData name="Khushal Goparaju" userId="1633f124-ef19-4e0c-ad01-b6f63f4413ef" providerId="ADAL" clId="{FCB99A24-5BCC-478D-94C9-9CC8F19E2F6E}" dt="2024-09-26T07:29:50.864" v="3074"/>
          <ac:picMkLst>
            <pc:docMk/>
            <pc:sldMk cId="3037896639" sldId="339"/>
            <ac:picMk id="8" creationId="{0D571760-AD03-4CCF-86D7-BCA02F765BE3}"/>
          </ac:picMkLst>
        </pc:picChg>
      </pc:sldChg>
      <pc:sldChg chg="addSp modSp new mod modNotesTx">
        <pc:chgData name="Khushal Goparaju" userId="1633f124-ef19-4e0c-ad01-b6f63f4413ef" providerId="ADAL" clId="{FCB99A24-5BCC-478D-94C9-9CC8F19E2F6E}" dt="2024-09-26T07:36:28.640" v="3242"/>
        <pc:sldMkLst>
          <pc:docMk/>
          <pc:sldMk cId="917147517" sldId="340"/>
        </pc:sldMkLst>
        <pc:spChg chg="mod">
          <ac:chgData name="Khushal Goparaju" userId="1633f124-ef19-4e0c-ad01-b6f63f4413ef" providerId="ADAL" clId="{FCB99A24-5BCC-478D-94C9-9CC8F19E2F6E}" dt="2024-09-26T07:32:22.492" v="3150" actId="20577"/>
          <ac:spMkLst>
            <pc:docMk/>
            <pc:sldMk cId="917147517" sldId="340"/>
            <ac:spMk id="2" creationId="{D7109212-1A84-4DAF-9963-838FC568405F}"/>
          </ac:spMkLst>
        </pc:spChg>
        <pc:spChg chg="mod">
          <ac:chgData name="Khushal Goparaju" userId="1633f124-ef19-4e0c-ad01-b6f63f4413ef" providerId="ADAL" clId="{FCB99A24-5BCC-478D-94C9-9CC8F19E2F6E}" dt="2024-09-26T07:35:11.533" v="3210" actId="20577"/>
          <ac:spMkLst>
            <pc:docMk/>
            <pc:sldMk cId="917147517" sldId="340"/>
            <ac:spMk id="3" creationId="{DAAC58DE-8C4C-4941-AD06-4B25BFEAFF1C}"/>
          </ac:spMkLst>
        </pc:spChg>
        <pc:spChg chg="mod">
          <ac:chgData name="Khushal Goparaju" userId="1633f124-ef19-4e0c-ad01-b6f63f4413ef" providerId="ADAL" clId="{FCB99A24-5BCC-478D-94C9-9CC8F19E2F6E}" dt="2024-09-26T07:30:51.333" v="3097" actId="27636"/>
          <ac:spMkLst>
            <pc:docMk/>
            <pc:sldMk cId="917147517" sldId="340"/>
            <ac:spMk id="4" creationId="{4C2999DA-512D-47FC-A370-2C8676A63150}"/>
          </ac:spMkLst>
        </pc:spChg>
        <pc:picChg chg="add mod">
          <ac:chgData name="Khushal Goparaju" userId="1633f124-ef19-4e0c-ad01-b6f63f4413ef" providerId="ADAL" clId="{FCB99A24-5BCC-478D-94C9-9CC8F19E2F6E}" dt="2024-09-26T07:32:31.202" v="3151"/>
          <ac:picMkLst>
            <pc:docMk/>
            <pc:sldMk cId="917147517" sldId="340"/>
            <ac:picMk id="6" creationId="{92695D79-A97E-4C9E-B556-54C638353E16}"/>
          </ac:picMkLst>
        </pc:picChg>
        <pc:picChg chg="add mod">
          <ac:chgData name="Khushal Goparaju" userId="1633f124-ef19-4e0c-ad01-b6f63f4413ef" providerId="ADAL" clId="{FCB99A24-5BCC-478D-94C9-9CC8F19E2F6E}" dt="2024-09-26T07:32:31.202" v="3151"/>
          <ac:picMkLst>
            <pc:docMk/>
            <pc:sldMk cId="917147517" sldId="340"/>
            <ac:picMk id="7" creationId="{4AE50F33-A229-4865-BFD5-1BC2F22D68C4}"/>
          </ac:picMkLst>
        </pc:picChg>
        <pc:picChg chg="add mod">
          <ac:chgData name="Khushal Goparaju" userId="1633f124-ef19-4e0c-ad01-b6f63f4413ef" providerId="ADAL" clId="{FCB99A24-5BCC-478D-94C9-9CC8F19E2F6E}" dt="2024-09-26T07:32:31.202" v="3151"/>
          <ac:picMkLst>
            <pc:docMk/>
            <pc:sldMk cId="917147517" sldId="340"/>
            <ac:picMk id="8" creationId="{6EAFDCCF-FF6B-43D2-8031-1B9921DADC2B}"/>
          </ac:picMkLst>
        </pc:picChg>
      </pc:sldChg>
      <pc:sldChg chg="addSp modSp new mod">
        <pc:chgData name="Khushal Goparaju" userId="1633f124-ef19-4e0c-ad01-b6f63f4413ef" providerId="ADAL" clId="{FCB99A24-5BCC-478D-94C9-9CC8F19E2F6E}" dt="2024-09-26T07:36:11.566" v="3241"/>
        <pc:sldMkLst>
          <pc:docMk/>
          <pc:sldMk cId="2782063517" sldId="341"/>
        </pc:sldMkLst>
        <pc:spChg chg="mod">
          <ac:chgData name="Khushal Goparaju" userId="1633f124-ef19-4e0c-ad01-b6f63f4413ef" providerId="ADAL" clId="{FCB99A24-5BCC-478D-94C9-9CC8F19E2F6E}" dt="2024-09-26T07:35:41.620" v="3240" actId="20577"/>
          <ac:spMkLst>
            <pc:docMk/>
            <pc:sldMk cId="2782063517" sldId="341"/>
            <ac:spMk id="2" creationId="{8DAD05B5-C15E-4A4D-BEC8-A0BE6D9B32D8}"/>
          </ac:spMkLst>
        </pc:spChg>
        <pc:spChg chg="mod">
          <ac:chgData name="Khushal Goparaju" userId="1633f124-ef19-4e0c-ad01-b6f63f4413ef" providerId="ADAL" clId="{FCB99A24-5BCC-478D-94C9-9CC8F19E2F6E}" dt="2024-09-26T07:35:32.873" v="3212"/>
          <ac:spMkLst>
            <pc:docMk/>
            <pc:sldMk cId="2782063517" sldId="341"/>
            <ac:spMk id="4" creationId="{8F985552-3E4B-4CF7-AF0F-565725487580}"/>
          </ac:spMkLst>
        </pc:spChg>
        <pc:picChg chg="add mod">
          <ac:chgData name="Khushal Goparaju" userId="1633f124-ef19-4e0c-ad01-b6f63f4413ef" providerId="ADAL" clId="{FCB99A24-5BCC-478D-94C9-9CC8F19E2F6E}" dt="2024-09-26T07:36:11.566" v="3241"/>
          <ac:picMkLst>
            <pc:docMk/>
            <pc:sldMk cId="2782063517" sldId="341"/>
            <ac:picMk id="6" creationId="{C17E55E5-4F55-4104-B870-7A732F74C2EB}"/>
          </ac:picMkLst>
        </pc:picChg>
        <pc:picChg chg="add mod">
          <ac:chgData name="Khushal Goparaju" userId="1633f124-ef19-4e0c-ad01-b6f63f4413ef" providerId="ADAL" clId="{FCB99A24-5BCC-478D-94C9-9CC8F19E2F6E}" dt="2024-09-26T07:36:11.566" v="3241"/>
          <ac:picMkLst>
            <pc:docMk/>
            <pc:sldMk cId="2782063517" sldId="341"/>
            <ac:picMk id="7" creationId="{E6602CA2-5631-47B8-A358-E6DB5D20B1F9}"/>
          </ac:picMkLst>
        </pc:picChg>
        <pc:picChg chg="add mod">
          <ac:chgData name="Khushal Goparaju" userId="1633f124-ef19-4e0c-ad01-b6f63f4413ef" providerId="ADAL" clId="{FCB99A24-5BCC-478D-94C9-9CC8F19E2F6E}" dt="2024-09-26T07:36:11.566" v="3241"/>
          <ac:picMkLst>
            <pc:docMk/>
            <pc:sldMk cId="2782063517" sldId="341"/>
            <ac:picMk id="8" creationId="{55ECAD2C-AE4A-45C3-9BE6-8DA5970879B4}"/>
          </ac:picMkLst>
        </pc:picChg>
      </pc:sldChg>
      <pc:sldChg chg="addSp delSp modSp new mod modNotesTx">
        <pc:chgData name="Khushal Goparaju" userId="1633f124-ef19-4e0c-ad01-b6f63f4413ef" providerId="ADAL" clId="{FCB99A24-5BCC-478D-94C9-9CC8F19E2F6E}" dt="2024-09-26T07:52:02.340" v="3920" actId="1076"/>
        <pc:sldMkLst>
          <pc:docMk/>
          <pc:sldMk cId="821243268" sldId="342"/>
        </pc:sldMkLst>
        <pc:spChg chg="mod">
          <ac:chgData name="Khushal Goparaju" userId="1633f124-ef19-4e0c-ad01-b6f63f4413ef" providerId="ADAL" clId="{FCB99A24-5BCC-478D-94C9-9CC8F19E2F6E}" dt="2024-09-26T07:37:18.303" v="3316" actId="20577"/>
          <ac:spMkLst>
            <pc:docMk/>
            <pc:sldMk cId="821243268" sldId="342"/>
            <ac:spMk id="2" creationId="{3EA4FA06-A70E-4461-BDD6-059DA895DA01}"/>
          </ac:spMkLst>
        </pc:spChg>
        <pc:spChg chg="add del mod">
          <ac:chgData name="Khushal Goparaju" userId="1633f124-ef19-4e0c-ad01-b6f63f4413ef" providerId="ADAL" clId="{FCB99A24-5BCC-478D-94C9-9CC8F19E2F6E}" dt="2024-09-26T07:50:48.348" v="3914" actId="20577"/>
          <ac:spMkLst>
            <pc:docMk/>
            <pc:sldMk cId="821243268" sldId="342"/>
            <ac:spMk id="3" creationId="{A46C064B-B288-4EF8-B701-8B2A1CE6CB17}"/>
          </ac:spMkLst>
        </pc:spChg>
        <pc:spChg chg="mod">
          <ac:chgData name="Khushal Goparaju" userId="1633f124-ef19-4e0c-ad01-b6f63f4413ef" providerId="ADAL" clId="{FCB99A24-5BCC-478D-94C9-9CC8F19E2F6E}" dt="2024-09-26T07:36:47.024" v="3245" actId="27636"/>
          <ac:spMkLst>
            <pc:docMk/>
            <pc:sldMk cId="821243268" sldId="342"/>
            <ac:spMk id="4" creationId="{736CD338-D4B4-4100-BD49-35E514815564}"/>
          </ac:spMkLst>
        </pc:spChg>
        <pc:graphicFrameChg chg="add del mod">
          <ac:chgData name="Khushal Goparaju" userId="1633f124-ef19-4e0c-ad01-b6f63f4413ef" providerId="ADAL" clId="{FCB99A24-5BCC-478D-94C9-9CC8F19E2F6E}" dt="2024-09-26T07:39:23.611" v="3321" actId="12084"/>
          <ac:graphicFrameMkLst>
            <pc:docMk/>
            <pc:sldMk cId="821243268" sldId="342"/>
            <ac:graphicFrameMk id="6" creationId="{211FB67F-2DA3-4EF7-9EBC-E82F775ACD08}"/>
          </ac:graphicFrameMkLst>
        </pc:graphicFrameChg>
        <pc:graphicFrameChg chg="add del mod">
          <ac:chgData name="Khushal Goparaju" userId="1633f124-ef19-4e0c-ad01-b6f63f4413ef" providerId="ADAL" clId="{FCB99A24-5BCC-478D-94C9-9CC8F19E2F6E}" dt="2024-09-26T07:40:13.753" v="3323" actId="12084"/>
          <ac:graphicFrameMkLst>
            <pc:docMk/>
            <pc:sldMk cId="821243268" sldId="342"/>
            <ac:graphicFrameMk id="7" creationId="{59AEE6D7-DA77-4393-B7FC-8C1816A76816}"/>
          </ac:graphicFrameMkLst>
        </pc:graphicFrameChg>
        <pc:picChg chg="add mod modCrop">
          <ac:chgData name="Khushal Goparaju" userId="1633f124-ef19-4e0c-ad01-b6f63f4413ef" providerId="ADAL" clId="{FCB99A24-5BCC-478D-94C9-9CC8F19E2F6E}" dt="2024-09-26T07:52:02.340" v="3920" actId="1076"/>
          <ac:picMkLst>
            <pc:docMk/>
            <pc:sldMk cId="821243268" sldId="342"/>
            <ac:picMk id="9" creationId="{57295581-53E7-4BC4-AA39-8D391B9A7F64}"/>
          </ac:picMkLst>
        </pc:picChg>
      </pc:sldChg>
      <pc:sldChg chg="addSp modSp new mod">
        <pc:chgData name="Khushal Goparaju" userId="1633f124-ef19-4e0c-ad01-b6f63f4413ef" providerId="ADAL" clId="{FCB99A24-5BCC-478D-94C9-9CC8F19E2F6E}" dt="2024-09-26T07:50:02.700" v="3906" actId="313"/>
        <pc:sldMkLst>
          <pc:docMk/>
          <pc:sldMk cId="1614339656" sldId="343"/>
        </pc:sldMkLst>
        <pc:spChg chg="mod">
          <ac:chgData name="Khushal Goparaju" userId="1633f124-ef19-4e0c-ad01-b6f63f4413ef" providerId="ADAL" clId="{FCB99A24-5BCC-478D-94C9-9CC8F19E2F6E}" dt="2024-09-26T07:48:27.779" v="3778" actId="20577"/>
          <ac:spMkLst>
            <pc:docMk/>
            <pc:sldMk cId="1614339656" sldId="343"/>
            <ac:spMk id="2" creationId="{6AF54A36-B4C6-4CF6-B867-F28FCDEB6205}"/>
          </ac:spMkLst>
        </pc:spChg>
        <pc:spChg chg="mod">
          <ac:chgData name="Khushal Goparaju" userId="1633f124-ef19-4e0c-ad01-b6f63f4413ef" providerId="ADAL" clId="{FCB99A24-5BCC-478D-94C9-9CC8F19E2F6E}" dt="2024-09-26T07:50:02.700" v="3906" actId="313"/>
          <ac:spMkLst>
            <pc:docMk/>
            <pc:sldMk cId="1614339656" sldId="343"/>
            <ac:spMk id="3" creationId="{37515476-1B39-48A6-9F03-590AEBE4D0E3}"/>
          </ac:spMkLst>
        </pc:spChg>
        <pc:spChg chg="mod">
          <ac:chgData name="Khushal Goparaju" userId="1633f124-ef19-4e0c-ad01-b6f63f4413ef" providerId="ADAL" clId="{FCB99A24-5BCC-478D-94C9-9CC8F19E2F6E}" dt="2024-09-26T07:46:50.482" v="3757" actId="27636"/>
          <ac:spMkLst>
            <pc:docMk/>
            <pc:sldMk cId="1614339656" sldId="343"/>
            <ac:spMk id="4" creationId="{DCC793BC-0A2F-4C61-832E-DCF13D03469D}"/>
          </ac:spMkLst>
        </pc:spChg>
        <pc:picChg chg="add mod">
          <ac:chgData name="Khushal Goparaju" userId="1633f124-ef19-4e0c-ad01-b6f63f4413ef" providerId="ADAL" clId="{FCB99A24-5BCC-478D-94C9-9CC8F19E2F6E}" dt="2024-09-26T07:48:45.757" v="3779" actId="1076"/>
          <ac:picMkLst>
            <pc:docMk/>
            <pc:sldMk cId="1614339656" sldId="343"/>
            <ac:picMk id="6" creationId="{0F37A7A0-72BE-40C2-8420-B6BBED268201}"/>
          </ac:picMkLst>
        </pc:picChg>
        <pc:picChg chg="add mod">
          <ac:chgData name="Khushal Goparaju" userId="1633f124-ef19-4e0c-ad01-b6f63f4413ef" providerId="ADAL" clId="{FCB99A24-5BCC-478D-94C9-9CC8F19E2F6E}" dt="2024-09-26T07:48:45.757" v="3779" actId="1076"/>
          <ac:picMkLst>
            <pc:docMk/>
            <pc:sldMk cId="1614339656" sldId="343"/>
            <ac:picMk id="7" creationId="{DA7C3DC1-0301-4491-94D0-D19F76E672E0}"/>
          </ac:picMkLst>
        </pc:picChg>
      </pc:sldChg>
      <pc:sldChg chg="addSp delSp modSp new mod delAnim modAnim modShow">
        <pc:chgData name="Khushal Goparaju" userId="1633f124-ef19-4e0c-ad01-b6f63f4413ef" providerId="ADAL" clId="{FCB99A24-5BCC-478D-94C9-9CC8F19E2F6E}" dt="2024-09-26T08:09:10.424" v="4285" actId="729"/>
        <pc:sldMkLst>
          <pc:docMk/>
          <pc:sldMk cId="1397044376" sldId="344"/>
        </pc:sldMkLst>
        <pc:spChg chg="mod">
          <ac:chgData name="Khushal Goparaju" userId="1633f124-ef19-4e0c-ad01-b6f63f4413ef" providerId="ADAL" clId="{FCB99A24-5BCC-478D-94C9-9CC8F19E2F6E}" dt="2024-09-26T08:02:38.513" v="4039" actId="14100"/>
          <ac:spMkLst>
            <pc:docMk/>
            <pc:sldMk cId="1397044376" sldId="344"/>
            <ac:spMk id="2" creationId="{29B0B9D6-AF53-4491-9E9A-CB7742C4AF51}"/>
          </ac:spMkLst>
        </pc:spChg>
        <pc:spChg chg="del mod">
          <ac:chgData name="Khushal Goparaju" userId="1633f124-ef19-4e0c-ad01-b6f63f4413ef" providerId="ADAL" clId="{FCB99A24-5BCC-478D-94C9-9CC8F19E2F6E}" dt="2024-09-26T07:59:49.228" v="4009" actId="478"/>
          <ac:spMkLst>
            <pc:docMk/>
            <pc:sldMk cId="1397044376" sldId="344"/>
            <ac:spMk id="3" creationId="{32550DA1-5302-4086-B772-2867FE5F01A8}"/>
          </ac:spMkLst>
        </pc:spChg>
        <pc:spChg chg="mod">
          <ac:chgData name="Khushal Goparaju" userId="1633f124-ef19-4e0c-ad01-b6f63f4413ef" providerId="ADAL" clId="{FCB99A24-5BCC-478D-94C9-9CC8F19E2F6E}" dt="2024-09-26T08:02:38.513" v="4039" actId="14100"/>
          <ac:spMkLst>
            <pc:docMk/>
            <pc:sldMk cId="1397044376" sldId="344"/>
            <ac:spMk id="4" creationId="{48A126EC-2F3F-4C9C-B66B-C9B34F092157}"/>
          </ac:spMkLst>
        </pc:spChg>
        <pc:spChg chg="mod">
          <ac:chgData name="Khushal Goparaju" userId="1633f124-ef19-4e0c-ad01-b6f63f4413ef" providerId="ADAL" clId="{FCB99A24-5BCC-478D-94C9-9CC8F19E2F6E}" dt="2024-09-26T08:02:38.513" v="4039" actId="14100"/>
          <ac:spMkLst>
            <pc:docMk/>
            <pc:sldMk cId="1397044376" sldId="344"/>
            <ac:spMk id="5" creationId="{BF5289BD-920F-4E5C-84D1-467DE99FAC68}"/>
          </ac:spMkLst>
        </pc:spChg>
        <pc:spChg chg="mod">
          <ac:chgData name="Khushal Goparaju" userId="1633f124-ef19-4e0c-ad01-b6f63f4413ef" providerId="ADAL" clId="{FCB99A24-5BCC-478D-94C9-9CC8F19E2F6E}" dt="2024-09-26T07:56:21.368" v="3987"/>
          <ac:spMkLst>
            <pc:docMk/>
            <pc:sldMk cId="1397044376" sldId="344"/>
            <ac:spMk id="8" creationId="{E3762F0F-A29B-4CF4-A036-8621E853A5FC}"/>
          </ac:spMkLst>
        </pc:spChg>
        <pc:spChg chg="mod">
          <ac:chgData name="Khushal Goparaju" userId="1633f124-ef19-4e0c-ad01-b6f63f4413ef" providerId="ADAL" clId="{FCB99A24-5BCC-478D-94C9-9CC8F19E2F6E}" dt="2024-09-26T07:56:21.368" v="3987"/>
          <ac:spMkLst>
            <pc:docMk/>
            <pc:sldMk cId="1397044376" sldId="344"/>
            <ac:spMk id="9" creationId="{9554A3D6-846A-4705-8608-0BA9CDC405D6}"/>
          </ac:spMkLst>
        </pc:spChg>
        <pc:spChg chg="mod">
          <ac:chgData name="Khushal Goparaju" userId="1633f124-ef19-4e0c-ad01-b6f63f4413ef" providerId="ADAL" clId="{FCB99A24-5BCC-478D-94C9-9CC8F19E2F6E}" dt="2024-09-26T07:56:21.368" v="3987"/>
          <ac:spMkLst>
            <pc:docMk/>
            <pc:sldMk cId="1397044376" sldId="344"/>
            <ac:spMk id="10" creationId="{C351FC14-36C8-494A-94E5-439E8C4FA06F}"/>
          </ac:spMkLst>
        </pc:spChg>
        <pc:spChg chg="mod">
          <ac:chgData name="Khushal Goparaju" userId="1633f124-ef19-4e0c-ad01-b6f63f4413ef" providerId="ADAL" clId="{FCB99A24-5BCC-478D-94C9-9CC8F19E2F6E}" dt="2024-09-26T07:56:21.368" v="3987"/>
          <ac:spMkLst>
            <pc:docMk/>
            <pc:sldMk cId="1397044376" sldId="344"/>
            <ac:spMk id="11" creationId="{FB7CB9F3-CBBA-4C2B-A51A-7CE1D5D15E92}"/>
          </ac:spMkLst>
        </pc:spChg>
        <pc:spChg chg="mod">
          <ac:chgData name="Khushal Goparaju" userId="1633f124-ef19-4e0c-ad01-b6f63f4413ef" providerId="ADAL" clId="{FCB99A24-5BCC-478D-94C9-9CC8F19E2F6E}" dt="2024-09-26T07:56:21.368" v="3987"/>
          <ac:spMkLst>
            <pc:docMk/>
            <pc:sldMk cId="1397044376" sldId="344"/>
            <ac:spMk id="12" creationId="{BC44D0E0-CAAB-4C4E-8AAB-8A59E00B1083}"/>
          </ac:spMkLst>
        </pc:spChg>
        <pc:spChg chg="mod">
          <ac:chgData name="Khushal Goparaju" userId="1633f124-ef19-4e0c-ad01-b6f63f4413ef" providerId="ADAL" clId="{FCB99A24-5BCC-478D-94C9-9CC8F19E2F6E}" dt="2024-09-26T07:56:21.368" v="3987"/>
          <ac:spMkLst>
            <pc:docMk/>
            <pc:sldMk cId="1397044376" sldId="344"/>
            <ac:spMk id="13" creationId="{80D49BD8-82C6-4B19-9210-9DB7D6A7EA8B}"/>
          </ac:spMkLst>
        </pc:spChg>
        <pc:spChg chg="mod">
          <ac:chgData name="Khushal Goparaju" userId="1633f124-ef19-4e0c-ad01-b6f63f4413ef" providerId="ADAL" clId="{FCB99A24-5BCC-478D-94C9-9CC8F19E2F6E}" dt="2024-09-26T07:56:21.368" v="3987"/>
          <ac:spMkLst>
            <pc:docMk/>
            <pc:sldMk cId="1397044376" sldId="344"/>
            <ac:spMk id="14" creationId="{701B80F4-F6FC-408F-9EF8-513B2D6AC187}"/>
          </ac:spMkLst>
        </pc:spChg>
        <pc:spChg chg="mod">
          <ac:chgData name="Khushal Goparaju" userId="1633f124-ef19-4e0c-ad01-b6f63f4413ef" providerId="ADAL" clId="{FCB99A24-5BCC-478D-94C9-9CC8F19E2F6E}" dt="2024-09-26T07:56:21.368" v="3987"/>
          <ac:spMkLst>
            <pc:docMk/>
            <pc:sldMk cId="1397044376" sldId="344"/>
            <ac:spMk id="15" creationId="{5CE25668-07DE-4586-ADA6-5DC9E0BED7E4}"/>
          </ac:spMkLst>
        </pc:spChg>
        <pc:spChg chg="mod">
          <ac:chgData name="Khushal Goparaju" userId="1633f124-ef19-4e0c-ad01-b6f63f4413ef" providerId="ADAL" clId="{FCB99A24-5BCC-478D-94C9-9CC8F19E2F6E}" dt="2024-09-26T08:02:49.005" v="4043" actId="571"/>
          <ac:spMkLst>
            <pc:docMk/>
            <pc:sldMk cId="1397044376" sldId="344"/>
            <ac:spMk id="22" creationId="{39C44849-5669-4AC1-949D-72E0AAE59908}"/>
          </ac:spMkLst>
        </pc:spChg>
        <pc:spChg chg="mod">
          <ac:chgData name="Khushal Goparaju" userId="1633f124-ef19-4e0c-ad01-b6f63f4413ef" providerId="ADAL" clId="{FCB99A24-5BCC-478D-94C9-9CC8F19E2F6E}" dt="2024-09-26T08:02:49.005" v="4043" actId="571"/>
          <ac:spMkLst>
            <pc:docMk/>
            <pc:sldMk cId="1397044376" sldId="344"/>
            <ac:spMk id="23" creationId="{6CC85519-1A13-402B-94B2-879197900105}"/>
          </ac:spMkLst>
        </pc:spChg>
        <pc:spChg chg="mod">
          <ac:chgData name="Khushal Goparaju" userId="1633f124-ef19-4e0c-ad01-b6f63f4413ef" providerId="ADAL" clId="{FCB99A24-5BCC-478D-94C9-9CC8F19E2F6E}" dt="2024-09-26T08:02:49.005" v="4043" actId="571"/>
          <ac:spMkLst>
            <pc:docMk/>
            <pc:sldMk cId="1397044376" sldId="344"/>
            <ac:spMk id="24" creationId="{5B3481B5-F0BA-48AF-AD12-15374924E95B}"/>
          </ac:spMkLst>
        </pc:spChg>
        <pc:spChg chg="mod">
          <ac:chgData name="Khushal Goparaju" userId="1633f124-ef19-4e0c-ad01-b6f63f4413ef" providerId="ADAL" clId="{FCB99A24-5BCC-478D-94C9-9CC8F19E2F6E}" dt="2024-09-26T08:02:49.005" v="4043" actId="571"/>
          <ac:spMkLst>
            <pc:docMk/>
            <pc:sldMk cId="1397044376" sldId="344"/>
            <ac:spMk id="25" creationId="{0A27B887-1A47-4797-8FE4-FB998486146E}"/>
          </ac:spMkLst>
        </pc:spChg>
        <pc:spChg chg="mod">
          <ac:chgData name="Khushal Goparaju" userId="1633f124-ef19-4e0c-ad01-b6f63f4413ef" providerId="ADAL" clId="{FCB99A24-5BCC-478D-94C9-9CC8F19E2F6E}" dt="2024-09-26T08:02:49.005" v="4043" actId="571"/>
          <ac:spMkLst>
            <pc:docMk/>
            <pc:sldMk cId="1397044376" sldId="344"/>
            <ac:spMk id="26" creationId="{BCAEAE5C-D2DA-49BC-96D3-5CB00ED140CB}"/>
          </ac:spMkLst>
        </pc:spChg>
        <pc:spChg chg="mod">
          <ac:chgData name="Khushal Goparaju" userId="1633f124-ef19-4e0c-ad01-b6f63f4413ef" providerId="ADAL" clId="{FCB99A24-5BCC-478D-94C9-9CC8F19E2F6E}" dt="2024-09-26T08:02:49.005" v="4043" actId="571"/>
          <ac:spMkLst>
            <pc:docMk/>
            <pc:sldMk cId="1397044376" sldId="344"/>
            <ac:spMk id="27" creationId="{FB0E91A2-4DCA-4058-82C4-91B0933EFCCA}"/>
          </ac:spMkLst>
        </pc:spChg>
        <pc:spChg chg="mod">
          <ac:chgData name="Khushal Goparaju" userId="1633f124-ef19-4e0c-ad01-b6f63f4413ef" providerId="ADAL" clId="{FCB99A24-5BCC-478D-94C9-9CC8F19E2F6E}" dt="2024-09-26T08:02:49.005" v="4043" actId="571"/>
          <ac:spMkLst>
            <pc:docMk/>
            <pc:sldMk cId="1397044376" sldId="344"/>
            <ac:spMk id="28" creationId="{F421F9CF-03FD-4D39-A58A-7CFB6FD1F9D2}"/>
          </ac:spMkLst>
        </pc:spChg>
        <pc:spChg chg="mod">
          <ac:chgData name="Khushal Goparaju" userId="1633f124-ef19-4e0c-ad01-b6f63f4413ef" providerId="ADAL" clId="{FCB99A24-5BCC-478D-94C9-9CC8F19E2F6E}" dt="2024-09-26T08:02:49.005" v="4043" actId="571"/>
          <ac:spMkLst>
            <pc:docMk/>
            <pc:sldMk cId="1397044376" sldId="344"/>
            <ac:spMk id="29" creationId="{C12F0109-D8F5-4AD0-B2F0-DEF994C18EEA}"/>
          </ac:spMkLst>
        </pc:spChg>
        <pc:spChg chg="add mod">
          <ac:chgData name="Khushal Goparaju" userId="1633f124-ef19-4e0c-ad01-b6f63f4413ef" providerId="ADAL" clId="{FCB99A24-5BCC-478D-94C9-9CC8F19E2F6E}" dt="2024-09-26T08:02:49.005" v="4043" actId="571"/>
          <ac:spMkLst>
            <pc:docMk/>
            <pc:sldMk cId="1397044376" sldId="344"/>
            <ac:spMk id="30" creationId="{B1AE1FEE-7BD1-4767-BC0C-EA17E592B2DD}"/>
          </ac:spMkLst>
        </pc:spChg>
        <pc:spChg chg="add mod">
          <ac:chgData name="Khushal Goparaju" userId="1633f124-ef19-4e0c-ad01-b6f63f4413ef" providerId="ADAL" clId="{FCB99A24-5BCC-478D-94C9-9CC8F19E2F6E}" dt="2024-09-26T08:02:49.005" v="4043" actId="571"/>
          <ac:spMkLst>
            <pc:docMk/>
            <pc:sldMk cId="1397044376" sldId="344"/>
            <ac:spMk id="31" creationId="{32990319-AF61-402B-82C0-C75789FEC97E}"/>
          </ac:spMkLst>
        </pc:spChg>
        <pc:spChg chg="add mod">
          <ac:chgData name="Khushal Goparaju" userId="1633f124-ef19-4e0c-ad01-b6f63f4413ef" providerId="ADAL" clId="{FCB99A24-5BCC-478D-94C9-9CC8F19E2F6E}" dt="2024-09-26T08:02:49.005" v="4043" actId="571"/>
          <ac:spMkLst>
            <pc:docMk/>
            <pc:sldMk cId="1397044376" sldId="344"/>
            <ac:spMk id="32" creationId="{B1375C89-D7B7-4B73-BA2D-F42ED77B94C6}"/>
          </ac:spMkLst>
        </pc:spChg>
        <pc:grpChg chg="add mod ord">
          <ac:chgData name="Khushal Goparaju" userId="1633f124-ef19-4e0c-ad01-b6f63f4413ef" providerId="ADAL" clId="{FCB99A24-5BCC-478D-94C9-9CC8F19E2F6E}" dt="2024-09-26T08:03:08.028" v="4048" actId="1076"/>
          <ac:grpSpMkLst>
            <pc:docMk/>
            <pc:sldMk cId="1397044376" sldId="344"/>
            <ac:grpSpMk id="6" creationId="{324391FC-FF0C-4FA3-A672-1157610A4B5B}"/>
          </ac:grpSpMkLst>
        </pc:grpChg>
        <pc:grpChg chg="add mod">
          <ac:chgData name="Khushal Goparaju" userId="1633f124-ef19-4e0c-ad01-b6f63f4413ef" providerId="ADAL" clId="{FCB99A24-5BCC-478D-94C9-9CC8F19E2F6E}" dt="2024-09-26T08:02:49.005" v="4043" actId="571"/>
          <ac:grpSpMkLst>
            <pc:docMk/>
            <pc:sldMk cId="1397044376" sldId="344"/>
            <ac:grpSpMk id="20" creationId="{6E83DD3C-BAF6-4E4F-86D1-F8579F49E935}"/>
          </ac:grpSpMkLst>
        </pc:grpChg>
        <pc:picChg chg="mod">
          <ac:chgData name="Khushal Goparaju" userId="1633f124-ef19-4e0c-ad01-b6f63f4413ef" providerId="ADAL" clId="{FCB99A24-5BCC-478D-94C9-9CC8F19E2F6E}" dt="2024-09-26T08:02:07.599" v="4031" actId="1076"/>
          <ac:picMkLst>
            <pc:docMk/>
            <pc:sldMk cId="1397044376" sldId="344"/>
            <ac:picMk id="7" creationId="{C92CFE5F-FAAC-4AAF-B795-D1E81D687822}"/>
          </ac:picMkLst>
        </pc:picChg>
        <pc:picChg chg="add mod ord">
          <ac:chgData name="Khushal Goparaju" userId="1633f124-ef19-4e0c-ad01-b6f63f4413ef" providerId="ADAL" clId="{FCB99A24-5BCC-478D-94C9-9CC8F19E2F6E}" dt="2024-09-26T08:03:01.562" v="4046" actId="1076"/>
          <ac:picMkLst>
            <pc:docMk/>
            <pc:sldMk cId="1397044376" sldId="344"/>
            <ac:picMk id="16" creationId="{6B27E8A5-D2AC-4266-8E61-ACC40309353A}"/>
          </ac:picMkLst>
        </pc:picChg>
        <pc:picChg chg="add mod ord">
          <ac:chgData name="Khushal Goparaju" userId="1633f124-ef19-4e0c-ad01-b6f63f4413ef" providerId="ADAL" clId="{FCB99A24-5BCC-478D-94C9-9CC8F19E2F6E}" dt="2024-09-26T08:03:04.900" v="4047" actId="1076"/>
          <ac:picMkLst>
            <pc:docMk/>
            <pc:sldMk cId="1397044376" sldId="344"/>
            <ac:picMk id="17" creationId="{07F342C3-2CDC-46F6-A2DC-FDAA04C687B4}"/>
          </ac:picMkLst>
        </pc:picChg>
        <pc:picChg chg="add mod">
          <ac:chgData name="Khushal Goparaju" userId="1633f124-ef19-4e0c-ad01-b6f63f4413ef" providerId="ADAL" clId="{FCB99A24-5BCC-478D-94C9-9CC8F19E2F6E}" dt="2024-09-26T08:02:49.005" v="4043" actId="571"/>
          <ac:picMkLst>
            <pc:docMk/>
            <pc:sldMk cId="1397044376" sldId="344"/>
            <ac:picMk id="18" creationId="{3DA88CB8-7A01-4242-992C-6D4C726214F3}"/>
          </ac:picMkLst>
        </pc:picChg>
        <pc:picChg chg="add mod">
          <ac:chgData name="Khushal Goparaju" userId="1633f124-ef19-4e0c-ad01-b6f63f4413ef" providerId="ADAL" clId="{FCB99A24-5BCC-478D-94C9-9CC8F19E2F6E}" dt="2024-09-26T08:02:49.005" v="4043" actId="571"/>
          <ac:picMkLst>
            <pc:docMk/>
            <pc:sldMk cId="1397044376" sldId="344"/>
            <ac:picMk id="19" creationId="{AA636716-20FB-4D4A-A66C-DE68A36C6C59}"/>
          </ac:picMkLst>
        </pc:picChg>
        <pc:picChg chg="mod">
          <ac:chgData name="Khushal Goparaju" userId="1633f124-ef19-4e0c-ad01-b6f63f4413ef" providerId="ADAL" clId="{FCB99A24-5BCC-478D-94C9-9CC8F19E2F6E}" dt="2024-09-26T08:02:49.005" v="4043" actId="571"/>
          <ac:picMkLst>
            <pc:docMk/>
            <pc:sldMk cId="1397044376" sldId="344"/>
            <ac:picMk id="21" creationId="{6052551A-42B3-4E21-8356-B7EC6C8B53D4}"/>
          </ac:picMkLst>
        </pc:picChg>
      </pc:sldChg>
      <pc:sldMasterChg chg="addSldLayout modSldLayout">
        <pc:chgData name="Khushal Goparaju" userId="1633f124-ef19-4e0c-ad01-b6f63f4413ef" providerId="ADAL" clId="{FCB99A24-5BCC-478D-94C9-9CC8F19E2F6E}" dt="2024-09-25T19:53:53.217" v="457" actId="403"/>
        <pc:sldMasterMkLst>
          <pc:docMk/>
          <pc:sldMasterMk cId="3825614813" sldId="2147483648"/>
        </pc:sldMasterMkLst>
        <pc:sldLayoutChg chg="modSp">
          <pc:chgData name="Khushal Goparaju" userId="1633f124-ef19-4e0c-ad01-b6f63f4413ef" providerId="ADAL" clId="{FCB99A24-5BCC-478D-94C9-9CC8F19E2F6E}" dt="2024-09-25T19:53:53.217" v="457" actId="403"/>
          <pc:sldLayoutMkLst>
            <pc:docMk/>
            <pc:sldMasterMk cId="3825614813" sldId="2147483648"/>
            <pc:sldLayoutMk cId="2216712600" sldId="2147483653"/>
          </pc:sldLayoutMkLst>
          <pc:spChg chg="mod">
            <ac:chgData name="Khushal Goparaju" userId="1633f124-ef19-4e0c-ad01-b6f63f4413ef" providerId="ADAL" clId="{FCB99A24-5BCC-478D-94C9-9CC8F19E2F6E}" dt="2024-09-25T19:53:45.202" v="453" actId="403"/>
            <ac:spMkLst>
              <pc:docMk/>
              <pc:sldMasterMk cId="3825614813" sldId="2147483648"/>
              <pc:sldLayoutMk cId="2216712600" sldId="2147483653"/>
              <ac:spMk id="7" creationId="{1813FE17-B697-FB87-4ED6-D832D798E901}"/>
            </ac:spMkLst>
          </pc:spChg>
          <pc:spChg chg="mod">
            <ac:chgData name="Khushal Goparaju" userId="1633f124-ef19-4e0c-ad01-b6f63f4413ef" providerId="ADAL" clId="{FCB99A24-5BCC-478D-94C9-9CC8F19E2F6E}" dt="2024-09-25T19:53:48.896" v="455" actId="403"/>
            <ac:spMkLst>
              <pc:docMk/>
              <pc:sldMasterMk cId="3825614813" sldId="2147483648"/>
              <pc:sldLayoutMk cId="2216712600" sldId="2147483653"/>
              <ac:spMk id="17" creationId="{43204028-135E-83A2-B94A-693154F531B4}"/>
            </ac:spMkLst>
          </pc:spChg>
          <pc:spChg chg="mod">
            <ac:chgData name="Khushal Goparaju" userId="1633f124-ef19-4e0c-ad01-b6f63f4413ef" providerId="ADAL" clId="{FCB99A24-5BCC-478D-94C9-9CC8F19E2F6E}" dt="2024-09-25T19:53:53.217" v="457" actId="403"/>
            <ac:spMkLst>
              <pc:docMk/>
              <pc:sldMasterMk cId="3825614813" sldId="2147483648"/>
              <pc:sldLayoutMk cId="2216712600" sldId="2147483653"/>
              <ac:spMk id="21" creationId="{0A71EF50-386A-A3B9-93FB-6EF179A4EE47}"/>
            </ac:spMkLst>
          </pc:spChg>
        </pc:sldLayoutChg>
        <pc:sldLayoutChg chg="new mod setBg">
          <pc:chgData name="Khushal Goparaju" userId="1633f124-ef19-4e0c-ad01-b6f63f4413ef" providerId="ADAL" clId="{FCB99A24-5BCC-478D-94C9-9CC8F19E2F6E}" dt="2024-09-25T17:13:10.034" v="1"/>
          <pc:sldLayoutMkLst>
            <pc:docMk/>
            <pc:sldMasterMk cId="3825614813" sldId="2147483648"/>
            <pc:sldLayoutMk cId="1765301351" sldId="214748371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 err="1">
                <a:latin typeface="CMTI10"/>
              </a:rPr>
              <a:t>Fejer</a:t>
            </a:r>
            <a:r>
              <a:rPr lang="en-US" sz="1800" b="0" i="0" u="none" strike="noStrike" baseline="0" dirty="0">
                <a:latin typeface="CMTI10"/>
              </a:rPr>
              <a:t>-type inequality </a:t>
            </a:r>
            <a:r>
              <a:rPr lang="en-US" sz="1800" b="0" i="0" u="none" strike="noStrike" baseline="0" dirty="0">
                <a:latin typeface="CMR10"/>
              </a:rPr>
              <a:t>of the form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Has asymmetry in the iteration measures it considers</a:t>
            </a:r>
            <a:br>
              <a:rPr lang="en-US" sz="1800" b="0" i="0" u="none" strike="noStrike" baseline="0" dirty="0">
                <a:latin typeface="CMR10"/>
              </a:rPr>
            </a:br>
            <a:r>
              <a:rPr lang="en-US" sz="1800" b="0" i="0" u="none" strike="noStrike" baseline="0" dirty="0">
                <a:latin typeface="CMR10"/>
              </a:rPr>
              <a:t>and also the data of </a:t>
            </a:r>
            <a:r>
              <a:rPr lang="en-US" sz="1800" b="0" i="0" u="none" strike="noStrike" baseline="0" dirty="0" err="1">
                <a:latin typeface="CMR10"/>
              </a:rPr>
              <a:t>yk</a:t>
            </a:r>
            <a:r>
              <a:rPr lang="en-US" sz="1800" b="0" i="0" u="none" strike="noStrike" baseline="0" dirty="0">
                <a:latin typeface="CMR10"/>
              </a:rPr>
              <a:t> yk-1</a:t>
            </a:r>
            <a:br>
              <a:rPr lang="en-US" sz="1800" b="0" i="0" u="none" strike="noStrike" baseline="0" dirty="0">
                <a:latin typeface="CMR10"/>
              </a:rPr>
            </a:br>
            <a:r>
              <a:rPr lang="en-US" sz="1800" b="0" i="0" u="none" strike="noStrike" baseline="0" dirty="0">
                <a:latin typeface="CMR10"/>
              </a:rPr>
              <a:t> makes it complicated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Operator </a:t>
            </a:r>
            <a:r>
              <a:rPr lang="en-US" sz="1800" b="0" i="0" u="none" strike="noStrike" baseline="0" dirty="0">
                <a:latin typeface="CMMI10"/>
              </a:rPr>
              <a:t>C </a:t>
            </a:r>
            <a:r>
              <a:rPr lang="en-US" sz="1800" b="0" i="0" u="none" strike="noStrike" baseline="0" dirty="0">
                <a:latin typeface="CMR10"/>
              </a:rPr>
              <a:t>is the concatenation of subdifferentials, and </a:t>
            </a:r>
            <a:r>
              <a:rPr lang="en-US" sz="1800" b="0" i="0" u="none" strike="noStrike" baseline="0" dirty="0">
                <a:latin typeface="CMMI10"/>
              </a:rPr>
              <a:t>M </a:t>
            </a:r>
            <a:r>
              <a:rPr lang="en-US" sz="1800" b="0" i="0" u="none" strike="noStrike" baseline="0" dirty="0">
                <a:latin typeface="CMR10"/>
              </a:rPr>
              <a:t>is the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skew symmetric matrix that is formed using matrix </a:t>
            </a:r>
            <a:r>
              <a:rPr lang="en-US" sz="1800" b="0" i="0" u="none" strike="noStrike" baseline="0" dirty="0">
                <a:latin typeface="CMMI10"/>
              </a:rPr>
              <a:t>A</a:t>
            </a:r>
            <a:r>
              <a:rPr lang="en-US" sz="1800" b="0" i="0" u="none" strike="noStrike" baseline="0" dirty="0">
                <a:latin typeface="CMR10"/>
              </a:rPr>
              <a:t>. Operator </a:t>
            </a:r>
            <a:r>
              <a:rPr lang="en-US" sz="1800" b="0" i="0" u="none" strike="noStrike" baseline="0" dirty="0">
                <a:latin typeface="CMMI10"/>
              </a:rPr>
              <a:t>F </a:t>
            </a:r>
            <a:r>
              <a:rPr lang="en-US" sz="1800" b="0" i="0" u="none" strike="noStrike" baseline="0" dirty="0">
                <a:latin typeface="CMR10"/>
              </a:rPr>
              <a:t>is the KKT operator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and </a:t>
            </a:r>
            <a:r>
              <a:rPr lang="en-US" sz="1800" b="0" i="0" u="none" strike="noStrike" baseline="0" dirty="0">
                <a:latin typeface="CMMIB10"/>
              </a:rPr>
              <a:t>\</a:t>
            </a:r>
            <a:r>
              <a:rPr lang="en-US" sz="1800" b="0" i="0" u="none" strike="noStrike" baseline="0" dirty="0" err="1">
                <a:latin typeface="CMMIB10"/>
              </a:rPr>
              <a:t>bfitH</a:t>
            </a:r>
            <a:r>
              <a:rPr lang="en-US" sz="1800" b="0" i="0" u="none" strike="noStrike" baseline="0" dirty="0">
                <a:latin typeface="CMMIB10"/>
              </a:rPr>
              <a:t>  </a:t>
            </a:r>
            <a:r>
              <a:rPr lang="en-US" sz="1800" b="0" i="0" u="none" strike="noStrike" baseline="0" dirty="0">
                <a:latin typeface="CMR10"/>
              </a:rPr>
              <a:t>is the ``metric"" that helps us write the algorithm in proximal point form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E(1) is a matrix ii is 1 rest is 0</a:t>
            </a:r>
            <a:br>
              <a:rPr lang="en-US" sz="1800" b="0" i="0" u="none" strike="noStrike" baseline="0" dirty="0">
                <a:latin typeface="CMR1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8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Vk</a:t>
            </a:r>
            <a:r>
              <a:rPr lang="en-US" dirty="0"/>
              <a:t> is non negative quadratic function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Using the </a:t>
            </a:r>
            <a:r>
              <a:rPr lang="en-US" dirty="0" err="1"/>
              <a:t>subregularity</a:t>
            </a:r>
            <a:r>
              <a:rPr lang="en-US" dirty="0"/>
              <a:t> </a:t>
            </a:r>
            <a:r>
              <a:rPr lang="en-US" dirty="0" err="1"/>
              <a:t>condition,Cauchy</a:t>
            </a:r>
            <a:r>
              <a:rPr lang="en-US" dirty="0"/>
              <a:t> </a:t>
            </a:r>
            <a:r>
              <a:rPr lang="en-US" dirty="0" err="1"/>
              <a:t>scwartz,fixed</a:t>
            </a:r>
            <a:r>
              <a:rPr lang="en-US" dirty="0"/>
              <a:t> point </a:t>
            </a:r>
            <a:r>
              <a:rPr lang="en-US" dirty="0" err="1"/>
              <a:t>operater</a:t>
            </a:r>
            <a:r>
              <a:rPr lang="en-US" dirty="0"/>
              <a:t> and </a:t>
            </a:r>
            <a:r>
              <a:rPr lang="en-US" dirty="0" err="1"/>
              <a:t>youngs</a:t>
            </a:r>
            <a:r>
              <a:rPr lang="en-US" dirty="0"/>
              <a:t> inequality and algebra </a:t>
            </a:r>
            <a:r>
              <a:rPr lang="en-US" dirty="0" err="1"/>
              <a:t>manuplations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sz="1800" b="0" i="0" u="none" strike="noStrike" baseline="0" dirty="0">
                <a:latin typeface="CMR10"/>
              </a:rPr>
              <a:t>We have shown that \Phi </a:t>
            </a:r>
            <a:r>
              <a:rPr lang="en-US" sz="1800" b="0" i="0" u="none" strike="noStrike" baseline="0" dirty="0">
                <a:latin typeface="CMMI7"/>
              </a:rPr>
              <a:t>k </a:t>
            </a:r>
            <a:r>
              <a:rPr lang="en-US" sz="1800" b="0" i="0" u="none" strike="noStrike" baseline="0" dirty="0">
                <a:latin typeface="CMR10"/>
              </a:rPr>
              <a:t>converges linearly to 0 in expectation.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By (4.20), it immediately follows that \Delta </a:t>
            </a:r>
            <a:r>
              <a:rPr lang="en-US" sz="1800" b="0" i="0" u="none" strike="noStrike" baseline="0" dirty="0">
                <a:latin typeface="CMMI7"/>
              </a:rPr>
              <a:t>k </a:t>
            </a:r>
            <a:r>
              <a:rPr lang="en-US" sz="1800" b="0" i="0" u="none" strike="noStrike" baseline="0" dirty="0">
                <a:latin typeface="CMR10"/>
              </a:rPr>
              <a:t>converges linearly to 0.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To conclude, we note \Delta </a:t>
            </a:r>
            <a:r>
              <a:rPr lang="en-US" sz="1800" b="0" i="0" u="none" strike="noStrike" baseline="0" dirty="0">
                <a:latin typeface="CMMI7"/>
              </a:rPr>
              <a:t>k </a:t>
            </a:r>
            <a:r>
              <a:rPr lang="en-US" sz="1800" b="0" i="0" u="none" strike="noStrike" baseline="0" dirty="0">
                <a:latin typeface="CMR10"/>
              </a:rPr>
              <a:t>= </a:t>
            </a:r>
            <a:r>
              <a:rPr lang="en-US" sz="1800" b="0" i="0" u="none" strike="noStrike" baseline="0" dirty="0">
                <a:latin typeface="CMMI10"/>
              </a:rPr>
              <a:t>V</a:t>
            </a:r>
            <a:r>
              <a:rPr lang="en-US" sz="1800" b="0" i="0" u="none" strike="noStrike" baseline="0" dirty="0">
                <a:latin typeface="CMMI7"/>
              </a:rPr>
              <a:t>k</a:t>
            </a:r>
            <a:r>
              <a:rPr lang="en-US" sz="1800" b="0" i="0" u="none" strike="noStrike" baseline="0" dirty="0">
                <a:latin typeface="CMR7"/>
              </a:rPr>
              <a:t>+1</a:t>
            </a:r>
            <a:r>
              <a:rPr lang="en-US" sz="1800" b="0" i="0" u="none" strike="noStrike" baseline="0" dirty="0">
                <a:latin typeface="CMR10"/>
              </a:rPr>
              <a:t>(</a:t>
            </a:r>
            <a:r>
              <a:rPr lang="en-US" sz="1800" b="0" i="0" u="none" strike="noStrike" baseline="0" dirty="0" err="1">
                <a:latin typeface="CMMI10"/>
              </a:rPr>
              <a:t>x</a:t>
            </a:r>
            <a:r>
              <a:rPr lang="en-US" sz="1800" b="0" i="0" u="none" strike="noStrike" baseline="0" dirty="0" err="1">
                <a:latin typeface="CMMI7"/>
              </a:rPr>
              <a:t>k</a:t>
            </a:r>
            <a:r>
              <a:rPr lang="en-US" sz="1800" b="0" i="0" u="none" strike="noStrike" baseline="0" dirty="0">
                <a:latin typeface="CMMI7"/>
              </a:rPr>
              <a:t> </a:t>
            </a:r>
            <a:r>
              <a:rPr lang="en-US" sz="1800" b="0" i="0" u="none" strike="noStrike" baseline="0" dirty="0" err="1">
                <a:latin typeface="CMMI10"/>
              </a:rPr>
              <a:t>x</a:t>
            </a:r>
            <a:r>
              <a:rPr lang="en-US" sz="1800" b="0" i="0" u="none" strike="noStrike" baseline="0" dirty="0" err="1">
                <a:latin typeface="CMMI7"/>
              </a:rPr>
              <a:t>k</a:t>
            </a:r>
            <a:endParaRPr lang="en-US" sz="1800" b="0" i="0" u="none" strike="noStrike" baseline="0" dirty="0">
              <a:latin typeface="CMMI7"/>
            </a:endParaRPr>
          </a:p>
          <a:p>
            <a:pPr algn="l"/>
            <a:r>
              <a:rPr lang="en-US" sz="1800" b="0" i="0" u="none" strike="noStrike" baseline="0" dirty="0">
                <a:latin typeface="CMMI10"/>
              </a:rPr>
              <a:t>, y</a:t>
            </a:r>
            <a:r>
              <a:rPr lang="en-US" sz="1800" b="0" i="0" u="none" strike="noStrike" baseline="0" dirty="0">
                <a:latin typeface="CMMI7"/>
              </a:rPr>
              <a:t>k</a:t>
            </a:r>
            <a:r>
              <a:rPr lang="en-US" sz="1800" b="0" i="0" u="none" strike="noStrike" baseline="0" dirty="0">
                <a:latin typeface="CMR7"/>
              </a:rPr>
              <a:t>+1 </a:t>
            </a:r>
            <a:r>
              <a:rPr lang="en-US" sz="1800" b="0" i="0" u="none" strike="noStrike" baseline="0" dirty="0" err="1">
                <a:latin typeface="CMMI10"/>
              </a:rPr>
              <a:t>y</a:t>
            </a:r>
            <a:r>
              <a:rPr lang="en-US" sz="1800" b="0" i="0" u="none" strike="noStrike" baseline="0" dirty="0" err="1">
                <a:latin typeface="CMMI7"/>
              </a:rPr>
              <a:t>k</a:t>
            </a:r>
            <a:r>
              <a:rPr lang="en-US" sz="1800" b="0" i="0" u="none" strike="noStrike" baseline="0" dirty="0" err="1">
                <a:latin typeface="CMR7"/>
              </a:rPr>
              <a:t>+1</a:t>
            </a:r>
            <a:endParaRPr lang="en-US" sz="1800" b="0" i="0" u="none" strike="noStrike" baseline="0" dirty="0">
              <a:latin typeface="CMR7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), and (4.5), from which we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conclude the linear convergence of </a:t>
            </a:r>
            <a:r>
              <a:rPr lang="en-US" sz="1800" b="0" i="0" u="none" strike="noStrike" baseline="0" dirty="0">
                <a:latin typeface="CMSY10"/>
              </a:rPr>
              <a:t>\| </a:t>
            </a:r>
            <a:r>
              <a:rPr lang="en-US" sz="1800" b="0" i="0" u="none" strike="noStrike" baseline="0" dirty="0" err="1">
                <a:latin typeface="CMMI10"/>
              </a:rPr>
              <a:t>x</a:t>
            </a:r>
            <a:r>
              <a:rPr lang="en-US" sz="1800" b="0" i="0" u="none" strike="noStrike" baseline="0" dirty="0" err="1">
                <a:latin typeface="CMMI7"/>
              </a:rPr>
              <a:t>k</a:t>
            </a:r>
            <a:r>
              <a:rPr lang="en-US" sz="1800" b="0" i="0" u="none" strike="noStrike" baseline="0" dirty="0">
                <a:latin typeface="CMMI7"/>
              </a:rPr>
              <a:t> </a:t>
            </a:r>
            <a:r>
              <a:rPr lang="en-US" sz="1800" b="0" i="0" u="none" strike="noStrike" baseline="0" dirty="0" err="1">
                <a:latin typeface="CMMI10"/>
              </a:rPr>
              <a:t>x</a:t>
            </a:r>
            <a:r>
              <a:rPr lang="en-US" sz="1800" b="0" i="0" u="none" strike="noStrike" baseline="0" dirty="0" err="1">
                <a:latin typeface="CMMI7"/>
              </a:rPr>
              <a:t>k</a:t>
            </a:r>
            <a:endParaRPr lang="en-US" sz="1800" b="0" i="0" u="none" strike="noStrike" baseline="0" dirty="0">
              <a:latin typeface="CMMI7"/>
            </a:endParaRPr>
          </a:p>
          <a:p>
            <a:pPr algn="l"/>
            <a:r>
              <a:rPr lang="en-US" sz="1800" b="0" i="0" u="none" strike="noStrike" baseline="0" dirty="0">
                <a:latin typeface="CMSY10"/>
              </a:rPr>
              <a:t>\| </a:t>
            </a:r>
            <a:r>
              <a:rPr lang="en-US" sz="1800" b="0" i="0" u="none" strike="noStrike" baseline="0" dirty="0">
                <a:latin typeface="CMR7"/>
              </a:rPr>
              <a:t>2</a:t>
            </a:r>
            <a:r>
              <a:rPr lang="en-US" sz="1800" b="0" i="0" u="none" strike="noStrike" baseline="0" dirty="0">
                <a:latin typeface="CMMI7"/>
              </a:rPr>
              <a:t>\tau </a:t>
            </a:r>
          </a:p>
          <a:p>
            <a:pPr algn="l"/>
            <a:r>
              <a:rPr lang="en-US" sz="1800" b="0" i="0" u="none" strike="noStrike" baseline="0" dirty="0">
                <a:latin typeface="CMR5"/>
              </a:rPr>
              <a:t>1 </a:t>
            </a:r>
            <a:r>
              <a:rPr lang="en-US" sz="1800" b="0" i="0" u="none" strike="noStrike" baseline="0" dirty="0">
                <a:latin typeface="CMR10"/>
              </a:rPr>
              <a:t>and </a:t>
            </a:r>
            <a:r>
              <a:rPr lang="en-US" sz="1800" b="0" i="0" u="none" strike="noStrike" baseline="0" dirty="0">
                <a:latin typeface="CMSY10"/>
              </a:rPr>
              <a:t>\| </a:t>
            </a:r>
            <a:r>
              <a:rPr lang="en-US" sz="1800" b="0" i="0" u="none" strike="noStrike" baseline="0" dirty="0">
                <a:latin typeface="CMMI10"/>
              </a:rPr>
              <a:t>y</a:t>
            </a:r>
            <a:r>
              <a:rPr lang="en-US" sz="1800" b="0" i="0" u="none" strike="noStrike" baseline="0" dirty="0">
                <a:latin typeface="CMMI7"/>
              </a:rPr>
              <a:t>k</a:t>
            </a:r>
            <a:r>
              <a:rPr lang="en-US" sz="1800" b="0" i="0" u="none" strike="noStrike" baseline="0" dirty="0">
                <a:latin typeface="CMR7"/>
              </a:rPr>
              <a:t>+1 </a:t>
            </a:r>
            <a:r>
              <a:rPr lang="en-US" sz="1800" b="0" i="0" u="none" strike="noStrike" baseline="0" dirty="0" err="1">
                <a:latin typeface="CMMI10"/>
              </a:rPr>
              <a:t>y</a:t>
            </a:r>
            <a:r>
              <a:rPr lang="en-US" sz="1800" b="0" i="0" u="none" strike="noStrike" baseline="0" dirty="0" err="1">
                <a:latin typeface="CMMI7"/>
              </a:rPr>
              <a:t>k</a:t>
            </a:r>
            <a:r>
              <a:rPr lang="en-US" sz="1800" b="0" i="0" u="none" strike="noStrike" baseline="0" dirty="0" err="1">
                <a:latin typeface="CMR7"/>
              </a:rPr>
              <a:t>+1</a:t>
            </a:r>
            <a:endParaRPr lang="en-US" sz="1800" b="0" i="0" u="none" strike="noStrike" baseline="0" dirty="0">
              <a:latin typeface="CMR7"/>
            </a:endParaRPr>
          </a:p>
          <a:p>
            <a:pPr algn="l"/>
            <a:r>
              <a:rPr lang="en-US" sz="1800" b="0" i="0" u="none" strike="noStrike" baseline="0" dirty="0">
                <a:latin typeface="CMSY10"/>
              </a:rPr>
              <a:t>\| </a:t>
            </a:r>
            <a:r>
              <a:rPr lang="en-US" sz="1800" b="0" i="0" u="none" strike="noStrike" baseline="0" dirty="0">
                <a:latin typeface="CMR7"/>
              </a:rPr>
              <a:t>2</a:t>
            </a:r>
          </a:p>
          <a:p>
            <a:pPr algn="l"/>
            <a:r>
              <a:rPr lang="en-US" sz="1800" b="0" i="0" u="none" strike="noStrike" baseline="0" dirty="0">
                <a:latin typeface="CMMI7"/>
              </a:rPr>
              <a:t>\sigma  </a:t>
            </a:r>
            <a:r>
              <a:rPr lang="en-US" sz="1800" b="0" i="0" u="none" strike="noStrike" baseline="0" dirty="0">
                <a:latin typeface="CMR5"/>
              </a:rPr>
              <a:t>1</a:t>
            </a:r>
            <a:r>
              <a:rPr lang="en-US" sz="1800" b="0" i="0" u="none" strike="noStrike" baseline="0" dirty="0">
                <a:latin typeface="CMMI7"/>
              </a:rPr>
              <a:t>P </a:t>
            </a:r>
            <a:r>
              <a:rPr lang="en-US" sz="1800" b="0" i="0" u="none" strike="noStrike" baseline="0" dirty="0">
                <a:latin typeface="CMR5"/>
              </a:rPr>
              <a:t>1 </a:t>
            </a:r>
            <a:r>
              <a:rPr lang="en-US" sz="1800" b="0" i="0" u="none" strike="noStrike" baseline="0" dirty="0">
                <a:latin typeface="CMR10"/>
              </a:rPr>
              <a:t>.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It is obvious to see that 0 </a:t>
            </a:r>
            <a:r>
              <a:rPr lang="en-US" sz="1800" b="0" i="0" u="none" strike="noStrike" baseline="0" dirty="0">
                <a:latin typeface="CMMI10"/>
              </a:rPr>
              <a:t>&lt; \rho  </a:t>
            </a:r>
            <a:r>
              <a:rPr lang="en-US" sz="1800" b="0" i="0" u="none" strike="noStrike" baseline="0" dirty="0">
                <a:latin typeface="CMR10"/>
              </a:rPr>
              <a:t>follows by the fact that </a:t>
            </a:r>
            <a:r>
              <a:rPr lang="en-US" sz="1800" b="0" i="0" u="none" strike="noStrike" baseline="0" dirty="0">
                <a:latin typeface="CMMI10"/>
              </a:rPr>
              <a:t>\eta  </a:t>
            </a:r>
            <a:r>
              <a:rPr lang="en-US" sz="1800" b="0" i="0" u="none" strike="noStrike" baseline="0" dirty="0">
                <a:latin typeface="CMR10"/>
              </a:rPr>
              <a:t>is finite by metric</a:t>
            </a:r>
          </a:p>
          <a:p>
            <a:pPr algn="l"/>
            <a:r>
              <a:rPr lang="en-US" sz="1800" b="0" i="0" u="none" strike="noStrike" baseline="0" dirty="0" err="1">
                <a:latin typeface="CMR10"/>
              </a:rPr>
              <a:t>subregularity</a:t>
            </a:r>
            <a:r>
              <a:rPr lang="en-US" sz="1800" b="0" i="0" u="none" strike="noStrike" baseline="0" dirty="0">
                <a:latin typeface="CMR10"/>
              </a:rPr>
              <a:t> and </a:t>
            </a:r>
            <a:r>
              <a:rPr lang="en-US" sz="1800" b="0" i="0" u="none" strike="noStrike" baseline="0" dirty="0">
                <a:latin typeface="CMMI10"/>
              </a:rPr>
              <a:t>\rho  &lt; </a:t>
            </a:r>
            <a:r>
              <a:rPr lang="en-US" sz="1800" b="0" i="0" u="none" strike="noStrike" baseline="0" dirty="0">
                <a:latin typeface="CMR10"/>
              </a:rPr>
              <a:t>1 follows since </a:t>
            </a:r>
            <a:r>
              <a:rPr lang="en-US" sz="1800" b="0" i="0" u="none" strike="noStrike" baseline="0" dirty="0">
                <a:latin typeface="CMMI10"/>
              </a:rPr>
              <a:t>\gamma  &lt; </a:t>
            </a:r>
            <a:r>
              <a:rPr lang="en-US" sz="1800" b="0" i="0" u="none" strike="noStrike" baseline="0" dirty="0">
                <a:latin typeface="CMR10"/>
              </a:rPr>
              <a:t>1 and </a:t>
            </a:r>
            <a:r>
              <a:rPr lang="en-US" sz="1800" b="0" i="0" u="none" strike="noStrike" baseline="0" dirty="0">
                <a:latin typeface="CMMI10"/>
              </a:rPr>
              <a:t>p </a:t>
            </a:r>
            <a:r>
              <a:rPr lang="en-US" sz="1800" b="0" i="0" u="none" strike="noStrike" baseline="0" dirty="0">
                <a:latin typeface="CMSY10"/>
              </a:rPr>
              <a:t>\</a:t>
            </a:r>
            <a:r>
              <a:rPr lang="en-US" sz="1800" b="0" i="0" u="none" strike="noStrike" baseline="0" dirty="0" err="1">
                <a:latin typeface="CMSY10"/>
              </a:rPr>
              <a:t>leq</a:t>
            </a:r>
            <a:r>
              <a:rPr lang="en-US" sz="1800" b="0" i="0" u="none" strike="noStrike" baseline="0" dirty="0">
                <a:latin typeface="CMSY10"/>
              </a:rPr>
              <a:t>  </a:t>
            </a:r>
            <a:r>
              <a:rPr lang="en-US" sz="1800" b="0" i="0" u="none" strike="noStrike" baseline="0" dirty="0">
                <a:latin typeface="CMR10"/>
              </a:rPr>
              <a:t>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4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CMR10"/>
              </a:rPr>
              <a:t>as the interplay of supremum and expectation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can be problematic</a:t>
            </a:r>
            <a:br>
              <a:rPr lang="en-US" sz="1800" b="0" i="0" u="none" strike="noStrike" baseline="0" dirty="0">
                <a:latin typeface="CMR10"/>
              </a:rPr>
            </a:br>
            <a:br>
              <a:rPr lang="en-US" sz="1800" b="0" i="0" u="none" strike="noStrike" baseline="0" dirty="0">
                <a:latin typeface="CMR10"/>
              </a:rPr>
            </a:br>
            <a:r>
              <a:rPr lang="en-US" sz="1800" b="0" i="0" u="none" strike="noStrike" baseline="0" dirty="0">
                <a:latin typeface="CMR10"/>
              </a:rPr>
              <a:t>Since the supremum of expectation is upper bounded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by the expectation of the supremum, which is in the definition of the expected </a:t>
            </a:r>
            <a:r>
              <a:rPr lang="en-US" sz="1800" b="0" i="0" u="none" strike="noStrike" baseline="0" dirty="0" err="1">
                <a:latin typeface="CMR10"/>
              </a:rPr>
              <a:t>primaldual</a:t>
            </a:r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Gap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Expectation is bounded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796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Cb</a:t>
            </a:r>
            <a:r>
              <a:rPr lang="en-US" dirty="0"/>
              <a:t> is a function purely of step sizes and deterministic variables like x0 y0 y1 </a:t>
            </a:r>
            <a:r>
              <a:rPr lang="en-US" dirty="0" err="1"/>
              <a:t>etc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 err="1"/>
              <a:t>Lipshitz</a:t>
            </a:r>
            <a:r>
              <a:rPr lang="en-US" dirty="0"/>
              <a:t> case use </a:t>
            </a:r>
            <a:r>
              <a:rPr lang="en-US" dirty="0" err="1"/>
              <a:t>fencel</a:t>
            </a:r>
            <a:r>
              <a:rPr lang="en-US" dirty="0"/>
              <a:t> young inequality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70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Sublinear convergence is independent of eta value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35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74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69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CMR10"/>
              </a:rPr>
              <a:t>proper, lower semicontinuous, convex functions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baseline="0" dirty="0">
              <a:latin typeface="CMR1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baseline="0" dirty="0">
                <a:latin typeface="CMR10"/>
              </a:rPr>
              <a:t>and </a:t>
            </a:r>
            <a:r>
              <a:rPr lang="en-US" sz="1200" b="0" i="0" u="none" strike="noStrike" baseline="0" dirty="0">
                <a:latin typeface="CMMI10"/>
              </a:rPr>
              <a:t>f </a:t>
            </a:r>
            <a:r>
              <a:rPr lang="en-US" sz="1200" b="0" i="0" u="none" strike="noStrike" baseline="0" dirty="0">
                <a:latin typeface="CMR10"/>
              </a:rPr>
              <a:t>is defined as the separable function</a:t>
            </a:r>
            <a:endParaRPr lang="en-US" dirty="0"/>
          </a:p>
          <a:p>
            <a:endParaRPr lang="en-US" dirty="0"/>
          </a:p>
          <a:p>
            <a:pPr algn="l"/>
            <a:r>
              <a:rPr lang="en-US" sz="1800" b="0" i="0" u="none" strike="noStrike" baseline="0" dirty="0">
                <a:latin typeface="CMR10"/>
              </a:rPr>
              <a:t>These methods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1) have coordinate-based updates for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the separable dual variable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2) show competitive practical performance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3)are proven to converge linearly under the assumption that </a:t>
            </a:r>
            <a:r>
              <a:rPr lang="en-US" sz="1800" b="0" i="0" u="none" strike="noStrike" baseline="0" dirty="0" err="1">
                <a:latin typeface="CMMI10"/>
              </a:rPr>
              <a:t>f_i</a:t>
            </a:r>
            <a:r>
              <a:rPr lang="en-US" sz="1800" b="0" i="0" u="none" strike="noStrike" baseline="0" dirty="0">
                <a:latin typeface="CMMI7"/>
              </a:rPr>
              <a:t> </a:t>
            </a:r>
            <a:r>
              <a:rPr lang="en-US" sz="1800" b="0" i="0" u="none" strike="noStrike" baseline="0" dirty="0">
                <a:latin typeface="CMSY10"/>
              </a:rPr>
              <a:t>\</a:t>
            </a:r>
            <a:r>
              <a:rPr lang="en-US" sz="1800" b="0" i="0" u="none" strike="noStrike" baseline="0" dirty="0" err="1">
                <a:latin typeface="CMSY10"/>
              </a:rPr>
              <a:t>forall</a:t>
            </a:r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 err="1">
                <a:latin typeface="CMMI10"/>
              </a:rPr>
              <a:t>i</a:t>
            </a:r>
            <a:r>
              <a:rPr lang="en-US" sz="1800" b="0" i="0" u="none" strike="noStrike" baseline="0" dirty="0">
                <a:latin typeface="CMMI10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and </a:t>
            </a:r>
            <a:r>
              <a:rPr lang="en-US" sz="1800" b="0" i="0" u="none" strike="noStrike" baseline="0" dirty="0">
                <a:latin typeface="CMMI10"/>
              </a:rPr>
              <a:t>g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are </a:t>
            </a:r>
            <a:r>
              <a:rPr lang="en-US" sz="1800" b="0" i="0" u="none" strike="noStrike" baseline="0" dirty="0">
                <a:latin typeface="CMMI10"/>
              </a:rPr>
              <a:t>\mu </a:t>
            </a:r>
            <a:r>
              <a:rPr lang="en-US" sz="1800" b="0" i="0" u="none" strike="noStrike" baseline="0" dirty="0" err="1">
                <a:latin typeface="CMMI7"/>
              </a:rPr>
              <a:t>i</a:t>
            </a:r>
            <a:r>
              <a:rPr lang="en-US" sz="1800" b="0" i="0" u="none" strike="noStrike" baseline="0" dirty="0">
                <a:latin typeface="CMMI7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and </a:t>
            </a:r>
            <a:r>
              <a:rPr lang="en-US" sz="1800" b="0" i="0" u="none" strike="noStrike" baseline="0" dirty="0">
                <a:latin typeface="CMMI10"/>
              </a:rPr>
              <a:t>\mu </a:t>
            </a:r>
            <a:r>
              <a:rPr lang="en-US" sz="1800" b="0" i="0" u="none" strike="noStrike" baseline="0" dirty="0">
                <a:latin typeface="CMMI7"/>
              </a:rPr>
              <a:t>g</a:t>
            </a:r>
            <a:r>
              <a:rPr lang="en-US" sz="1800" b="0" i="0" u="none" strike="noStrike" baseline="0" dirty="0">
                <a:latin typeface="CMR10"/>
              </a:rPr>
              <a:t>-strongly convex functions, respectively.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4) Step sizes of these methods in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turn depend on </a:t>
            </a:r>
            <a:r>
              <a:rPr lang="en-US" sz="1800" b="0" i="0" u="none" strike="noStrike" baseline="0" dirty="0">
                <a:latin typeface="CMMI10"/>
              </a:rPr>
              <a:t>\mu </a:t>
            </a:r>
            <a:r>
              <a:rPr lang="en-US" sz="1800" b="0" i="0" u="none" strike="noStrike" baseline="0" dirty="0" err="1">
                <a:latin typeface="CMMI7"/>
              </a:rPr>
              <a:t>i</a:t>
            </a:r>
            <a:r>
              <a:rPr lang="en-US" sz="1800" b="0" i="0" u="none" strike="noStrike" baseline="0" dirty="0">
                <a:latin typeface="CMMI10"/>
              </a:rPr>
              <a:t>, \mu </a:t>
            </a:r>
            <a:r>
              <a:rPr lang="en-US" sz="1800" b="0" i="0" u="none" strike="noStrike" baseline="0" dirty="0">
                <a:latin typeface="CMMI7"/>
              </a:rPr>
              <a:t>g </a:t>
            </a:r>
            <a:r>
              <a:rPr lang="en-US" sz="1800" b="0" i="0" u="none" strike="noStrike" baseline="0" dirty="0">
                <a:latin typeface="CMR10"/>
              </a:rPr>
              <a:t>to obtain linear convergence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SY10"/>
              </a:rPr>
              <a:t>\</a:t>
            </a:r>
            <a:r>
              <a:rPr lang="en-US" sz="1800" b="0" i="0" u="none" strike="noStrike" baseline="0" dirty="0" err="1">
                <a:latin typeface="CMSY10"/>
              </a:rPr>
              <a:t>scrX</a:t>
            </a:r>
            <a:r>
              <a:rPr lang="en-US" sz="1800" b="0" i="0" u="none" strike="noStrike" baseline="0" dirty="0">
                <a:latin typeface="CMSY10"/>
              </a:rPr>
              <a:t>  </a:t>
            </a:r>
            <a:r>
              <a:rPr lang="en-US" sz="1800" b="0" i="0" u="none" strike="noStrike" baseline="0" dirty="0">
                <a:latin typeface="CMR10"/>
              </a:rPr>
              <a:t>and </a:t>
            </a:r>
            <a:r>
              <a:rPr lang="en-US" sz="1800" b="0" i="0" u="none" strike="noStrike" baseline="0" dirty="0">
                <a:latin typeface="CMSY10"/>
              </a:rPr>
              <a:t>\</a:t>
            </a:r>
            <a:r>
              <a:rPr lang="en-US" sz="1800" b="0" i="0" u="none" strike="noStrike" baseline="0" dirty="0" err="1">
                <a:latin typeface="CMSY10"/>
              </a:rPr>
              <a:t>scrY</a:t>
            </a:r>
            <a:r>
              <a:rPr lang="en-US" sz="1800" b="0" i="0" u="none" strike="noStrike" baseline="0" dirty="0">
                <a:latin typeface="CMSY10"/>
              </a:rPr>
              <a:t>  </a:t>
            </a:r>
            <a:r>
              <a:rPr lang="en-US" sz="1800" b="0" i="0" u="none" strike="noStrike" baseline="0" dirty="0">
                <a:latin typeface="CMR10"/>
              </a:rPr>
              <a:t>are Euclidean spaces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93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Similar to PDHG,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Probabilities of each index </a:t>
            </a:r>
            <a:r>
              <a:rPr lang="en-US" dirty="0" err="1"/>
              <a:t>i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Step size is similar to tau*eta&lt;1/||K||^2 in pyre PDHG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this is what is used for convergence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4564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CMR10"/>
              </a:rPr>
              <a:t>Slater's condition is a standard sufficient assumption for strong duality, used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frequently for primal-dual methods, Strong duality ensures that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a dual solution exists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Apparently expectation primal dual gap </a:t>
            </a:r>
            <a:r>
              <a:rPr lang="en-US" sz="1800" b="0" i="0" u="none" strike="noStrike" baseline="0" dirty="0" err="1">
                <a:latin typeface="CMR10"/>
              </a:rPr>
              <a:t>fn</a:t>
            </a:r>
            <a:r>
              <a:rPr lang="en-US" sz="1800" b="0" i="0" u="none" strike="noStrike" baseline="0" dirty="0">
                <a:latin typeface="CMR10"/>
              </a:rPr>
              <a:t> is a quantity of interest in randomized algorithms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Inverse is elementwise inverse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22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Notice the term with </a:t>
            </a:r>
            <a:r>
              <a:rPr lang="en-US" dirty="0" err="1"/>
              <a:t>yk</a:t>
            </a:r>
            <a:r>
              <a:rPr lang="en-US" dirty="0"/>
              <a:t> – yk-1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Also this is independent of k+1 terms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Useful term for convergence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4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CMR10"/>
              </a:rPr>
              <a:t>Since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\=</a:t>
            </a:r>
            <a:r>
              <a:rPr lang="en-US" sz="1800" b="0" i="0" u="none" strike="noStrike" baseline="0" dirty="0">
                <a:latin typeface="CMMI10"/>
              </a:rPr>
              <a:t>y</a:t>
            </a:r>
            <a:r>
              <a:rPr lang="en-US" sz="1800" b="0" i="0" u="none" strike="noStrike" baseline="0" dirty="0">
                <a:latin typeface="CMMI7"/>
              </a:rPr>
              <a:t>k</a:t>
            </a:r>
            <a:r>
              <a:rPr lang="en-US" sz="1800" b="0" i="0" u="none" strike="noStrike" baseline="0" dirty="0">
                <a:latin typeface="CMR7"/>
              </a:rPr>
              <a:t>+1 </a:t>
            </a:r>
            <a:r>
              <a:rPr lang="en-US" sz="1800" b="0" i="0" u="none" strike="noStrike" baseline="0" dirty="0">
                <a:latin typeface="CMR10"/>
              </a:rPr>
              <a:t>depends on the selected index </a:t>
            </a:r>
            <a:r>
              <a:rPr lang="en-US" sz="1800" b="0" i="0" u="none" strike="noStrike" baseline="0" dirty="0" err="1">
                <a:latin typeface="CMMI10"/>
              </a:rPr>
              <a:t>i</a:t>
            </a:r>
            <a:r>
              <a:rPr lang="en-US" sz="1800" b="0" i="0" u="none" strike="noStrike" baseline="0" dirty="0" err="1">
                <a:latin typeface="CMMI7"/>
              </a:rPr>
              <a:t>k</a:t>
            </a:r>
            <a:r>
              <a:rPr lang="en-US" sz="1800" b="0" i="0" u="none" strike="noStrike" baseline="0" dirty="0">
                <a:latin typeface="CMMI7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at iteration </a:t>
            </a:r>
            <a:r>
              <a:rPr lang="en-US" sz="1800" b="0" i="0" u="none" strike="noStrike" baseline="0" dirty="0">
                <a:latin typeface="CMMI10"/>
              </a:rPr>
              <a:t>k</a:t>
            </a:r>
            <a:r>
              <a:rPr lang="en-US" sz="1800" b="0" i="0" u="none" strike="noStrike" baseline="0" dirty="0">
                <a:latin typeface="CMR10"/>
              </a:rPr>
              <a:t>,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sz="1800" b="0" i="0" u="none" strike="noStrike" baseline="0" dirty="0">
                <a:latin typeface="CMR10"/>
              </a:rPr>
              <a:t>Define T as 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These are bold here</a:t>
            </a:r>
          </a:p>
          <a:p>
            <a:pPr algn="l"/>
            <a:endParaRPr lang="en-US" sz="1800" b="0" i="0" u="none" strike="noStrike" baseline="0" dirty="0">
              <a:latin typeface="CMR10"/>
            </a:endParaRPr>
          </a:p>
          <a:p>
            <a:pPr algn="l"/>
            <a:r>
              <a:rPr lang="en-US" dirty="0"/>
              <a:t>in some situations to update a larger set of duplicated dual variables at iteration k,</a:t>
            </a:r>
          </a:p>
          <a:p>
            <a:pPr algn="l"/>
            <a:r>
              <a:rPr lang="en-US" dirty="0"/>
              <a:t>And the other expression</a:t>
            </a:r>
          </a:p>
          <a:p>
            <a:pPr algn="l"/>
            <a:r>
              <a:rPr lang="en-US" dirty="0"/>
              <a:t>e(</a:t>
            </a:r>
            <a:r>
              <a:rPr lang="en-US" dirty="0" err="1"/>
              <a:t>i</a:t>
            </a:r>
            <a:r>
              <a:rPr lang="en-US" dirty="0"/>
              <a:t>) is Kronecker delta type 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See the (1) in Ty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Proof of this lemma is in the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52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It reaches this with prob 1,</a:t>
            </a:r>
          </a:p>
          <a:p>
            <a:pPr algn="l"/>
            <a:endParaRPr lang="en-US" dirty="0"/>
          </a:p>
          <a:p>
            <a:pPr algn="l"/>
            <a:r>
              <a:rPr lang="en-US" dirty="0"/>
              <a:t>We need SIGMA eta_k^2 less than +</a:t>
            </a:r>
            <a:r>
              <a:rPr lang="en-US" dirty="0" err="1"/>
              <a:t>infy</a:t>
            </a:r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Using a theorem and proposition in the paper cited</a:t>
            </a:r>
          </a:p>
          <a:p>
            <a:pPr algn="l"/>
            <a:endParaRPr lang="en-US" dirty="0"/>
          </a:p>
          <a:p>
            <a:pPr algn="l"/>
            <a:r>
              <a:rPr lang="en-US" sz="1800" b="0" i="0" u="none" strike="noStrike" baseline="0" dirty="0">
                <a:latin typeface="CMR10"/>
              </a:rPr>
              <a:t>As for every </a:t>
            </a:r>
            <a:r>
              <a:rPr lang="en-US" sz="1800" b="0" i="0" u="none" strike="noStrike" baseline="0" dirty="0">
                <a:latin typeface="CMMI10"/>
              </a:rPr>
              <a:t>\omega  </a:t>
            </a:r>
            <a:r>
              <a:rPr lang="en-US" sz="1800" b="0" i="0" u="none" strike="noStrike" baseline="0" dirty="0">
                <a:latin typeface="CMSY10"/>
              </a:rPr>
              <a:t>\in  </a:t>
            </a:r>
            <a:r>
              <a:rPr lang="en-US" sz="1800" b="0" i="0" u="none" strike="noStrike" baseline="0" dirty="0">
                <a:latin typeface="CMR10"/>
              </a:rPr>
              <a:t>\Omega , (</a:t>
            </a:r>
            <a:r>
              <a:rPr lang="en-US" sz="1800" b="0" i="0" u="none" strike="noStrike" baseline="0" dirty="0" err="1">
                <a:latin typeface="CMMI10"/>
              </a:rPr>
              <a:t>z</a:t>
            </a:r>
            <a:r>
              <a:rPr lang="en-US" sz="1800" b="0" i="0" u="none" strike="noStrike" baseline="0" dirty="0" err="1">
                <a:latin typeface="CMMI7"/>
              </a:rPr>
              <a:t>k</a:t>
            </a:r>
            <a:r>
              <a:rPr lang="en-US" sz="1800" b="0" i="0" u="none" strike="noStrike" baseline="0" dirty="0">
                <a:latin typeface="CMR10"/>
              </a:rPr>
              <a:t>(</a:t>
            </a:r>
            <a:r>
              <a:rPr lang="en-US" sz="1800" b="0" i="0" u="none" strike="noStrike" baseline="0" dirty="0">
                <a:latin typeface="CMMI10"/>
              </a:rPr>
              <a:t>\omega </a:t>
            </a:r>
            <a:r>
              <a:rPr lang="en-US" sz="1800" b="0" i="0" u="none" strike="noStrike" baseline="0" dirty="0">
                <a:latin typeface="CMR10"/>
              </a:rPr>
              <a:t>))</a:t>
            </a:r>
            <a:r>
              <a:rPr lang="en-US" sz="1800" b="0" i="0" u="none" strike="noStrike" baseline="0" dirty="0">
                <a:latin typeface="CMMI7"/>
              </a:rPr>
              <a:t>k </a:t>
            </a:r>
            <a:r>
              <a:rPr lang="en-US" sz="1800" b="0" i="0" u="none" strike="noStrike" baseline="0" dirty="0">
                <a:latin typeface="CMR10"/>
              </a:rPr>
              <a:t>is bounded, we denote by \~</a:t>
            </a:r>
            <a:r>
              <a:rPr lang="en-US" sz="1800" b="0" i="0" u="none" strike="noStrike" baseline="0" dirty="0">
                <a:latin typeface="CMMI10"/>
              </a:rPr>
              <a:t>z </a:t>
            </a:r>
            <a:r>
              <a:rPr lang="en-US" sz="1800" b="0" i="0" u="none" strike="noStrike" baseline="0" dirty="0">
                <a:latin typeface="CMR10"/>
              </a:rPr>
              <a:t>= (\~</a:t>
            </a:r>
            <a:r>
              <a:rPr lang="en-US" sz="1800" b="0" i="0" u="none" strike="noStrike" baseline="0" dirty="0">
                <a:latin typeface="CMMI10"/>
              </a:rPr>
              <a:t>x, </a:t>
            </a:r>
            <a:r>
              <a:rPr lang="en-US" sz="1800" b="0" i="0" u="none" strike="noStrike" baseline="0" dirty="0">
                <a:latin typeface="CMR10"/>
              </a:rPr>
              <a:t>\~</a:t>
            </a:r>
            <a:r>
              <a:rPr lang="en-US" sz="1800" b="0" i="0" u="none" strike="noStrike" baseline="0" dirty="0">
                <a:latin typeface="CMMI10"/>
              </a:rPr>
              <a:t>y</a:t>
            </a:r>
            <a:r>
              <a:rPr lang="en-US" sz="1800" b="0" i="0" u="none" strike="noStrike" baseline="0" dirty="0">
                <a:latin typeface="CMR10"/>
              </a:rPr>
              <a:t>) one of its cluster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points. Then, we denote \~</a:t>
            </a:r>
            <a:r>
              <a:rPr lang="en-US" sz="1800" b="0" i="0" u="none" strike="noStrike" baseline="0" dirty="0">
                <a:latin typeface="CMMIB10"/>
              </a:rPr>
              <a:t>\</a:t>
            </a:r>
            <a:r>
              <a:rPr lang="en-US" sz="1800" b="0" i="0" u="none" strike="noStrike" baseline="0" dirty="0" err="1">
                <a:latin typeface="CMMIB10"/>
              </a:rPr>
              <a:t>bfitq</a:t>
            </a:r>
            <a:r>
              <a:rPr lang="en-US" sz="1800" b="0" i="0" u="none" strike="noStrike" baseline="0" dirty="0">
                <a:latin typeface="CMMIB10"/>
              </a:rPr>
              <a:t>  </a:t>
            </a:r>
            <a:r>
              <a:rPr lang="en-US" sz="1800" b="0" i="0" u="none" strike="noStrike" baseline="0" dirty="0">
                <a:latin typeface="CMR10"/>
              </a:rPr>
              <a:t>= (1 </a:t>
            </a:r>
            <a:r>
              <a:rPr lang="en-US" sz="1800" b="0" i="0" u="none" strike="noStrike" baseline="0" dirty="0">
                <a:latin typeface="CMSY10"/>
              </a:rPr>
              <a:t>\</a:t>
            </a:r>
            <a:r>
              <a:rPr lang="en-US" sz="1800" b="0" i="0" u="none" strike="noStrike" baseline="0" dirty="0" err="1">
                <a:latin typeface="CMSY10"/>
              </a:rPr>
              <a:t>otimes</a:t>
            </a:r>
            <a:r>
              <a:rPr lang="en-US" sz="1800" b="0" i="0" u="none" strike="noStrike" baseline="0" dirty="0">
                <a:latin typeface="CMSY10"/>
              </a:rPr>
              <a:t>  </a:t>
            </a:r>
            <a:r>
              <a:rPr lang="en-US" sz="1800" b="0" i="0" u="none" strike="noStrike" baseline="0" dirty="0">
                <a:latin typeface="CMR10"/>
              </a:rPr>
              <a:t>\~</a:t>
            </a:r>
            <a:r>
              <a:rPr lang="en-US" sz="1800" b="0" i="0" u="none" strike="noStrike" baseline="0" dirty="0">
                <a:latin typeface="CMMI10"/>
              </a:rPr>
              <a:t>x, </a:t>
            </a:r>
            <a:r>
              <a:rPr lang="en-US" sz="1800" b="0" i="0" u="none" strike="noStrike" baseline="0" dirty="0">
                <a:latin typeface="CMR10"/>
              </a:rPr>
              <a:t>1 </a:t>
            </a:r>
            <a:r>
              <a:rPr lang="en-US" sz="1800" b="0" i="0" u="none" strike="noStrike" baseline="0" dirty="0">
                <a:latin typeface="CMSY10"/>
              </a:rPr>
              <a:t>\</a:t>
            </a:r>
            <a:r>
              <a:rPr lang="en-US" sz="1800" b="0" i="0" u="none" strike="noStrike" baseline="0" dirty="0" err="1">
                <a:latin typeface="CMSY10"/>
              </a:rPr>
              <a:t>otimes</a:t>
            </a:r>
            <a:r>
              <a:rPr lang="en-US" sz="1800" b="0" i="0" u="none" strike="noStrike" baseline="0" dirty="0">
                <a:latin typeface="CMSY10"/>
              </a:rPr>
              <a:t>  </a:t>
            </a:r>
            <a:r>
              <a:rPr lang="en-US" sz="1800" b="0" i="0" u="none" strike="noStrike" baseline="0" dirty="0">
                <a:latin typeface="CMR10"/>
              </a:rPr>
              <a:t>\~</a:t>
            </a:r>
            <a:r>
              <a:rPr lang="en-US" sz="1800" b="0" i="0" u="none" strike="noStrike" baseline="0" dirty="0">
                <a:latin typeface="CMMI10"/>
              </a:rPr>
              <a:t>y</a:t>
            </a:r>
            <a:r>
              <a:rPr lang="en-US" sz="1800" b="0" i="0" u="none" strike="noStrike" baseline="0" dirty="0">
                <a:latin typeface="CMR10"/>
              </a:rPr>
              <a:t>) and have that \~</a:t>
            </a:r>
            <a:r>
              <a:rPr lang="en-US" sz="1800" b="0" i="0" u="none" strike="noStrike" baseline="0" dirty="0">
                <a:latin typeface="CMMIB10"/>
              </a:rPr>
              <a:t>\</a:t>
            </a:r>
            <a:r>
              <a:rPr lang="en-US" sz="1800" b="0" i="0" u="none" strike="noStrike" baseline="0" dirty="0" err="1">
                <a:latin typeface="CMMIB10"/>
              </a:rPr>
              <a:t>bfitq</a:t>
            </a:r>
            <a:r>
              <a:rPr lang="en-US" sz="1800" b="0" i="0" u="none" strike="noStrike" baseline="0" dirty="0">
                <a:latin typeface="CMMIB10"/>
              </a:rPr>
              <a:t>  </a:t>
            </a:r>
            <a:r>
              <a:rPr lang="en-US" sz="1800" b="0" i="0" u="none" strike="noStrike" baseline="0" dirty="0">
                <a:latin typeface="CMR10"/>
              </a:rPr>
              <a:t>is a cluster point of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(</a:t>
            </a:r>
            <a:r>
              <a:rPr lang="en-US" sz="1800" b="0" i="0" u="none" strike="noStrike" baseline="0" dirty="0">
                <a:latin typeface="CMMIB10"/>
              </a:rPr>
              <a:t>\</a:t>
            </a:r>
            <a:r>
              <a:rPr lang="en-US" sz="1800" b="0" i="0" u="none" strike="noStrike" baseline="0" dirty="0" err="1">
                <a:latin typeface="CMMIB10"/>
              </a:rPr>
              <a:t>bfitq</a:t>
            </a:r>
            <a:r>
              <a:rPr lang="en-US" sz="1800" b="0" i="0" u="none" strike="noStrike" baseline="0" dirty="0">
                <a:latin typeface="CMMIB10"/>
              </a:rPr>
              <a:t> </a:t>
            </a:r>
            <a:r>
              <a:rPr lang="en-US" sz="1800" b="0" i="0" u="none" strike="noStrike" baseline="0" dirty="0">
                <a:latin typeface="CMMI7"/>
              </a:rPr>
              <a:t>k</a:t>
            </a:r>
            <a:r>
              <a:rPr lang="en-US" sz="1800" b="0" i="0" u="none" strike="noStrike" baseline="0" dirty="0">
                <a:latin typeface="CMR10"/>
              </a:rPr>
              <a:t>(</a:t>
            </a:r>
            <a:r>
              <a:rPr lang="en-US" sz="1800" b="0" i="0" u="none" strike="noStrike" baseline="0" dirty="0">
                <a:latin typeface="CMMI10"/>
              </a:rPr>
              <a:t>\omega </a:t>
            </a:r>
            <a:r>
              <a:rPr lang="en-US" sz="1800" b="0" i="0" u="none" strike="noStrike" baseline="0" dirty="0">
                <a:latin typeface="CMR10"/>
              </a:rPr>
              <a:t>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19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 err="1"/>
              <a:t>Dist</a:t>
            </a:r>
            <a:r>
              <a:rPr lang="en-US" dirty="0"/>
              <a:t> is the distance between the points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Eta is the one used for the convergence rate proofs</a:t>
            </a:r>
          </a:p>
          <a:p>
            <a:pPr algn="l"/>
            <a:endParaRPr lang="en-US" dirty="0"/>
          </a:p>
          <a:p>
            <a:pPr algn="l"/>
            <a:r>
              <a:rPr lang="en-US" sz="1800" b="0" i="0" u="none" strike="noStrike" baseline="0" dirty="0">
                <a:latin typeface="CMR10"/>
              </a:rPr>
              <a:t>The problem (1.1) is defined with piecewise linear quadratic (PLQ) functions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and </a:t>
            </a:r>
            <a:r>
              <a:rPr lang="en-US" sz="1800" b="0" i="0" u="none" strike="noStrike" baseline="0" dirty="0" err="1">
                <a:latin typeface="CMR10"/>
              </a:rPr>
              <a:t>dom</a:t>
            </a:r>
            <a:r>
              <a:rPr lang="en-US" sz="1800" b="0" i="0" u="none" strike="noStrike" baseline="0" dirty="0">
                <a:latin typeface="CMR10"/>
              </a:rPr>
              <a:t> </a:t>
            </a:r>
            <a:r>
              <a:rPr lang="en-US" sz="1800" b="0" i="0" u="none" strike="noStrike" baseline="0" dirty="0">
                <a:latin typeface="CMMI10"/>
              </a:rPr>
              <a:t>g </a:t>
            </a:r>
            <a:r>
              <a:rPr lang="en-US" sz="1800" b="0" i="0" u="none" strike="noStrike" baseline="0" dirty="0">
                <a:latin typeface="CMR10"/>
              </a:rPr>
              <a:t>and </a:t>
            </a:r>
            <a:r>
              <a:rPr lang="en-US" sz="1800" b="0" i="0" u="none" strike="noStrike" baseline="0" dirty="0" err="1">
                <a:latin typeface="CMR10"/>
              </a:rPr>
              <a:t>dom</a:t>
            </a:r>
            <a:r>
              <a:rPr lang="en-US" sz="1800" b="0" i="0" u="none" strike="noStrike" baseline="0" dirty="0">
                <a:latin typeface="CMR10"/>
              </a:rPr>
              <a:t> </a:t>
            </a:r>
            <a:r>
              <a:rPr lang="en-US" sz="1800" b="0" i="0" u="none" strike="noStrike" baseline="0" dirty="0">
                <a:latin typeface="CMMI10"/>
              </a:rPr>
              <a:t>f</a:t>
            </a:r>
            <a:r>
              <a:rPr lang="en-US" sz="1800" b="0" i="0" u="none" strike="noStrike" baseline="0" dirty="0">
                <a:latin typeface="CMSY7"/>
              </a:rPr>
              <a:t>\</a:t>
            </a:r>
            <a:r>
              <a:rPr lang="en-US" sz="1800" b="0" i="0" u="none" strike="noStrike" baseline="0" dirty="0" err="1">
                <a:latin typeface="CMSY7"/>
              </a:rPr>
              <a:t>ast</a:t>
            </a:r>
            <a:r>
              <a:rPr lang="en-US" sz="1800" b="0" i="0" u="none" strike="noStrike" baseline="0" dirty="0">
                <a:latin typeface="CMSY7"/>
              </a:rPr>
              <a:t>  </a:t>
            </a:r>
            <a:r>
              <a:rPr lang="en-US" sz="1800" b="0" i="0" u="none" strike="noStrike" baseline="0" dirty="0">
                <a:latin typeface="CMR10"/>
              </a:rPr>
              <a:t>are compact sets, in which case </a:t>
            </a:r>
            <a:r>
              <a:rPr lang="en-US" sz="1800" b="0" i="0" u="none" strike="noStrike" baseline="0" dirty="0">
                <a:latin typeface="CMSY10"/>
              </a:rPr>
              <a:t>\</a:t>
            </a:r>
            <a:r>
              <a:rPr lang="en-US" sz="1800" b="0" i="0" u="none" strike="noStrike" baseline="0" dirty="0" err="1">
                <a:latin typeface="CMSY10"/>
              </a:rPr>
              <a:t>scrN</a:t>
            </a:r>
            <a:r>
              <a:rPr lang="en-US" sz="1800" b="0" i="0" u="none" strike="noStrike" baseline="0" dirty="0">
                <a:latin typeface="CMSY10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(\=</a:t>
            </a:r>
            <a:r>
              <a:rPr lang="en-US" sz="1800" b="0" i="0" u="none" strike="noStrike" baseline="0" dirty="0">
                <a:latin typeface="CMMI10"/>
              </a:rPr>
              <a:t>z</a:t>
            </a:r>
            <a:r>
              <a:rPr lang="en-US" sz="1800" b="0" i="0" u="none" strike="noStrike" baseline="0" dirty="0">
                <a:latin typeface="CMR10"/>
              </a:rPr>
              <a:t>) = </a:t>
            </a:r>
            <a:r>
              <a:rPr lang="en-US" sz="1800" b="0" i="0" u="none" strike="noStrike" baseline="0" dirty="0" err="1">
                <a:latin typeface="CMR10"/>
              </a:rPr>
              <a:t>dom</a:t>
            </a:r>
            <a:r>
              <a:rPr lang="en-US" sz="1800" b="0" i="0" u="none" strike="noStrike" baseline="0" dirty="0">
                <a:latin typeface="CMR10"/>
              </a:rPr>
              <a:t> </a:t>
            </a:r>
            <a:r>
              <a:rPr lang="en-US" sz="1800" b="0" i="0" u="none" strike="noStrike" baseline="0" dirty="0">
                <a:latin typeface="CMMI10"/>
              </a:rPr>
              <a:t>g </a:t>
            </a:r>
            <a:r>
              <a:rPr lang="en-US" sz="1800" b="0" i="0" u="none" strike="noStrike" baseline="0" dirty="0">
                <a:latin typeface="CMSY10"/>
              </a:rPr>
              <a:t>\times  </a:t>
            </a:r>
            <a:r>
              <a:rPr lang="en-US" sz="1800" b="0" i="0" u="none" strike="noStrike" baseline="0" dirty="0" err="1">
                <a:latin typeface="CMR10"/>
              </a:rPr>
              <a:t>dom</a:t>
            </a:r>
            <a:r>
              <a:rPr lang="en-US" sz="1800" b="0" i="0" u="none" strike="noStrike" baseline="0" dirty="0">
                <a:latin typeface="CMR10"/>
              </a:rPr>
              <a:t> </a:t>
            </a:r>
            <a:r>
              <a:rPr lang="en-US" sz="1800" b="0" i="0" u="none" strike="noStrike" baseline="0" dirty="0">
                <a:latin typeface="CMMI10"/>
              </a:rPr>
              <a:t>f</a:t>
            </a:r>
            <a:r>
              <a:rPr lang="en-US" sz="1800" b="0" i="0" u="none" strike="noStrike" baseline="0" dirty="0">
                <a:latin typeface="CMSY7"/>
              </a:rPr>
              <a:t>\</a:t>
            </a:r>
            <a:r>
              <a:rPr lang="en-US" sz="1800" b="0" i="0" u="none" strike="noStrike" baseline="0" dirty="0" err="1">
                <a:latin typeface="CMSY7"/>
              </a:rPr>
              <a:t>ast</a:t>
            </a:r>
            <a:r>
              <a:rPr lang="en-US" sz="1800" b="0" i="0" u="none" strike="noStrike" baseline="0" dirty="0">
                <a:latin typeface="CMSY7"/>
              </a:rPr>
              <a:t> </a:t>
            </a:r>
            <a:r>
              <a:rPr lang="en-US" sz="1800" b="0" i="0" u="none" strike="noStrike" baseline="0" dirty="0">
                <a:latin typeface="CMR10"/>
              </a:rPr>
              <a:t>. In particular the domain of a PLQ function can be represented as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the union of finitely many polyhedral sets and in each set, the function is a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quadratic (see [29, Definition IV.3]). Problems with PLQ functions include</a:t>
            </a:r>
          </a:p>
          <a:p>
            <a:pPr algn="l"/>
            <a:r>
              <a:rPr lang="en-US" sz="1800" b="0" i="0" u="none" strike="noStrike" baseline="0" dirty="0">
                <a:latin typeface="CMR10"/>
              </a:rPr>
              <a:t>Lasso, support vector machines, linear programs,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43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2005070"/>
            <a:ext cx="7763458" cy="592834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29338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07129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EC3163-7E89-C90A-4497-846BA4987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urdue Logo" descr="Purdue Logo">
            <a:extLst>
              <a:ext uri="{FF2B5EF4-FFF2-40B4-BE49-F238E27FC236}">
                <a16:creationId xmlns:a16="http://schemas.microsoft.com/office/drawing/2014/main" id="{7DB4B704-349E-4C9C-A617-97BD8A8B8D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478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7" y="1543324"/>
            <a:ext cx="3507565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D9D56DBC-682D-9000-C377-A3E36338D7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42217" y="1543323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8243137" y="1543322"/>
            <a:ext cx="3507565" cy="43903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7EB8B-3A4C-F880-133B-94D59A7B36B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3" y="3652272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1" y="1543323"/>
            <a:ext cx="546974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275945" y="1543323"/>
            <a:ext cx="5458727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64929" y="3652271"/>
            <a:ext cx="5469743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A7288C-38D9-0159-D0E4-B042D466D17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6314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2" y="1543323"/>
            <a:ext cx="3534479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336974" y="1543324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5959" y="3652272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05605" y="1532307"/>
            <a:ext cx="3527360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94590" y="3641255"/>
            <a:ext cx="3534479" cy="2345757"/>
          </a:xfrm>
        </p:spPr>
        <p:txBody>
          <a:bodyPr numCol="1">
            <a:noAutofit/>
          </a:bodyPr>
          <a:lstStyle>
            <a:lvl1pPr marL="285750" indent="-285750" algn="l" fontAlgn="t">
              <a:buFont typeface="Wingdings" pitchFamily="2" charset="2"/>
              <a:buChar char="§"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47B2B3-AD22-934B-7901-EF00010BA35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2" y="457200"/>
            <a:ext cx="4314823" cy="96409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2" y="1570383"/>
            <a:ext cx="4314823" cy="429860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871" y="457200"/>
            <a:ext cx="6662927" cy="54117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821C840C-3AA9-6493-3A9D-CE82D8D4921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6DC60-EE89-734D-242E-5043417AC8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99A83-2C12-9A72-A547-B9374C1072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70037"/>
            <a:ext cx="4325711" cy="1034775"/>
          </a:xfrm>
        </p:spPr>
        <p:txBody>
          <a:bodyPr anchor="b"/>
          <a:lstStyle>
            <a:lvl1pPr fontAlgn="t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70037"/>
            <a:ext cx="6562498" cy="539101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6314" y="1759226"/>
            <a:ext cx="4325711" cy="4086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DC806-6E08-B58A-6B09-ECD209B75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54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3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286962" y="1543323"/>
            <a:ext cx="5458727" cy="431772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80C45-204B-0517-4FC2-236945E741B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68086" y="1543323"/>
            <a:ext cx="5862679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5759" y="1543322"/>
            <a:ext cx="5129927" cy="430757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3486577" y="3795304"/>
            <a:ext cx="2844188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68086" y="3795304"/>
            <a:ext cx="2844188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A3C43D-3312-15BB-B055-F99C088EB6F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35428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57200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325104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8181729" y="1367317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303332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181729" y="3253121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413656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43542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4303332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8193008" y="3770844"/>
            <a:ext cx="3520020" cy="175045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4281560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8193008" y="5656648"/>
            <a:ext cx="3541792" cy="36576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924D92CB-DB6C-EEE8-BDA7-E3D7B06436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0A2560-8530-94AA-9E7F-F5A56AB4E3D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6314" y="1542762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34406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23655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9129043" y="1542762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843620" y="3651150"/>
            <a:ext cx="2611015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74136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7633859" y="3651150"/>
            <a:ext cx="2605756" cy="188567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B72767-6954-6B12-1677-BE947CE88EB8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21986" y="3884037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1726" y="3395949"/>
            <a:ext cx="521294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6521856" y="5636913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21726" y="5636913"/>
            <a:ext cx="5212813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45827-5CB3-E873-7680-6D8C2AAB95D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478" y="5739119"/>
            <a:ext cx="2709200" cy="484940"/>
          </a:xfrm>
          <a:prstGeom prst="rect">
            <a:avLst/>
          </a:pr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23257" y="1812045"/>
            <a:ext cx="7763458" cy="719757"/>
          </a:xfrm>
        </p:spPr>
        <p:txBody>
          <a:bodyPr>
            <a:noAutofit/>
          </a:bodyPr>
          <a:lstStyle>
            <a:lvl1pPr>
              <a:defRPr sz="5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3257" y="2617146"/>
            <a:ext cx="7763458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3257" y="3148847"/>
            <a:ext cx="7763458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8F108-1702-5F20-3D95-B2102374C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521986" y="1643073"/>
            <a:ext cx="5212813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9" name="Purdue Logo" descr="Purdue Logo">
            <a:extLst>
              <a:ext uri="{FF2B5EF4-FFF2-40B4-BE49-F238E27FC236}">
                <a16:creationId xmlns:a16="http://schemas.microsoft.com/office/drawing/2014/main" id="{0369561B-6E0A-309C-13AF-C89F6E6E2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287219" y="3884037"/>
            <a:ext cx="2447580" cy="2055591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521986" y="3879120"/>
            <a:ext cx="2528916" cy="205559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446315" y="1643073"/>
            <a:ext cx="5745165" cy="430757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6521986" y="3395949"/>
            <a:ext cx="5212813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71823" y="3395949"/>
            <a:ext cx="5162846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6512818" y="5631997"/>
            <a:ext cx="251233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562654" y="5631997"/>
            <a:ext cx="2488248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9287218" y="5641703"/>
            <a:ext cx="2431941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9337055" y="5641703"/>
            <a:ext cx="2408630" cy="30271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01CBD603-B977-E0E5-7C2E-C0061CD0B72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7938475" y="1315894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4420956" y="1315895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903437" y="1315896"/>
            <a:ext cx="3319531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506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24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943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284" y="143646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24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721" y="4045824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803" y="1433918"/>
            <a:ext cx="3319462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24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7240" y="4043274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5" name="Purdue Logo" descr="Purdue Logo">
            <a:extLst>
              <a:ext uri="{FF2B5EF4-FFF2-40B4-BE49-F238E27FC236}">
                <a16:creationId xmlns:a16="http://schemas.microsoft.com/office/drawing/2014/main" id="{F444D1CF-9A99-D079-5D89-6DE824A893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140B5B1B-89D1-9945-6AB1-0D9B2E27009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087907" y="2065260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CAB75A6-8C36-AD93-09A1-D377BF55C686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4605427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BFCE088-E342-EDAD-213D-39C8B8D85057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8122945" y="2065259"/>
            <a:ext cx="2950589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52A11A-CEFD-01B7-2324-466BE85E97B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7938216" y="1315892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4420697" y="1315893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903178" y="1315894"/>
            <a:ext cx="3319531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03247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1025" y="143646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38544" y="1433916"/>
            <a:ext cx="3319462" cy="339561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8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1684" y="2040670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604880" y="2065258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01684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19462" y="4045822"/>
            <a:ext cx="2951163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36981" y="4043272"/>
            <a:ext cx="2951163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8129414" y="2071424"/>
            <a:ext cx="2951163" cy="169133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body copy.</a:t>
            </a:r>
          </a:p>
        </p:txBody>
      </p:sp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C556C0F-0FF4-1816-A9DC-60D03FBFCE5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urdue Logo" descr="Purdue Logo">
            <a:extLst>
              <a:ext uri="{FF2B5EF4-FFF2-40B4-BE49-F238E27FC236}">
                <a16:creationId xmlns:a16="http://schemas.microsoft.com/office/drawing/2014/main" id="{28B0C093-6F71-44D4-5731-9A086B7811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1008584" y="1660596"/>
            <a:ext cx="1918020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1011339" y="2160555"/>
            <a:ext cx="1915265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3045437" y="1660596"/>
            <a:ext cx="1918020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3048192" y="2160555"/>
            <a:ext cx="1915265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5082290" y="1660596"/>
            <a:ext cx="1918020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5085045" y="2160555"/>
            <a:ext cx="1915265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7119143" y="1660596"/>
            <a:ext cx="1918020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7121898" y="2160555"/>
            <a:ext cx="1915265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9155998" y="1660596"/>
            <a:ext cx="1918020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9158753" y="2160555"/>
            <a:ext cx="1915265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12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08584" y="1783909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45438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82291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119145" y="1768552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156000" y="1770870"/>
            <a:ext cx="1918018" cy="220506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7982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3175312" y="2299864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5212165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7249018" y="2298292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9285873" y="2312717"/>
            <a:ext cx="1658269" cy="295802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728143-5B5E-2F91-1A50-ECF61312F188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4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-944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3836B8-46F8-6347-6A27-7BDA1D77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10386" y="-9525"/>
            <a:ext cx="6581614" cy="6882938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0" y="0"/>
            <a:ext cx="7284203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2005" y="891153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2005" y="2491353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3C719-BBA8-8B6C-9920-142BDE7B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9954706" y="-9439"/>
            <a:ext cx="224672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urdue Logo" descr="Purdue Logo">
            <a:extLst>
              <a:ext uri="{FF2B5EF4-FFF2-40B4-BE49-F238E27FC236}">
                <a16:creationId xmlns:a16="http://schemas.microsoft.com/office/drawing/2014/main" id="{D1A65555-63A8-D3C1-AA71-F25B3071BD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478" y="5739119"/>
            <a:ext cx="2709200" cy="4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56800" y="0"/>
            <a:ext cx="2235200" cy="6858000"/>
          </a:xfrm>
          <a:prstGeom prst="rect">
            <a:avLst/>
          </a:prstGeom>
          <a:noFill/>
        </p:spPr>
      </p:pic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BA4B2908-555F-78CD-D5EA-D087520FF3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6478" y="5739119"/>
            <a:ext cx="2709200" cy="484940"/>
          </a:xfrm>
          <a:prstGeom prst="rect">
            <a:avLst/>
          </a:prstGeom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5070" y="2466280"/>
            <a:ext cx="7981645" cy="719757"/>
          </a:xfrm>
        </p:spPr>
        <p:txBody>
          <a:bodyPr>
            <a:noAutofit/>
          </a:bodyPr>
          <a:lstStyle>
            <a:lvl1pPr>
              <a:defRPr sz="96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24339" y="3434010"/>
            <a:ext cx="7874567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972" y="4671391"/>
            <a:ext cx="11266714" cy="140141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972" y="6085510"/>
            <a:ext cx="11266714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12192000" cy="6867525"/>
          </a:xfrm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EFC2CE8-E7A7-5DA8-903C-7C61B21A6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ECEF9E-3A6E-C6FF-42DA-EDF0D1D98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F77C6-D536-4C6D-B3E4-202E5479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990CC67-F062-4023-8076-8C0C46B1C3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301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543324"/>
            <a:ext cx="11266713" cy="4454706"/>
          </a:xfrm>
        </p:spPr>
        <p:txBody>
          <a:bodyPr numCol="2">
            <a:noAutofit/>
          </a:bodyPr>
          <a:lstStyle>
            <a:lvl1pPr marL="0" indent="0" algn="l" fontAlgn="t">
              <a:buFontTx/>
              <a:buNone/>
              <a:defRPr sz="2400" baseline="0">
                <a:latin typeface="Acumin Pro" panose="020B0504020202020204" pitchFamily="34" charset="77"/>
              </a:defRPr>
            </a:lvl1pPr>
            <a:lvl2pPr marL="457200" indent="0" algn="l">
              <a:buFontTx/>
              <a:buNone/>
              <a:defRPr sz="1800"/>
            </a:lvl2pPr>
            <a:lvl3pPr marL="914400" indent="0" algn="l">
              <a:buFontTx/>
              <a:buNone/>
              <a:defRPr sz="1800"/>
            </a:lvl3pPr>
            <a:lvl4pPr marL="1371600" indent="0" algn="l">
              <a:buFontTx/>
              <a:buNone/>
              <a:defRPr sz="1800"/>
            </a:lvl4pPr>
            <a:lvl5pPr marL="1828800" indent="0" algn="l">
              <a:buFontTx/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4" name="Purdue Logo" descr="Purdue Logo">
            <a:extLst>
              <a:ext uri="{FF2B5EF4-FFF2-40B4-BE49-F238E27FC236}">
                <a16:creationId xmlns:a16="http://schemas.microsoft.com/office/drawing/2014/main" id="{D337403E-4A63-3B42-FC84-47BAEDD7A7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85743F-DCAE-A9EE-5293-03DFB306B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984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68086" y="1543324"/>
            <a:ext cx="11266714" cy="445470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urdue Logo" descr="Purdue Logo">
            <a:extLst>
              <a:ext uri="{FF2B5EF4-FFF2-40B4-BE49-F238E27FC236}">
                <a16:creationId xmlns:a16="http://schemas.microsoft.com/office/drawing/2014/main" id="{57E46A32-0E35-7B3E-4B6F-A7D50B076D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54E73-61A3-FF0B-7F4C-17B1D97376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086" y="1543324"/>
            <a:ext cx="5413169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09157" y="1543324"/>
            <a:ext cx="5425643" cy="4390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urdue Logo" descr="Purdue Logo">
            <a:extLst>
              <a:ext uri="{FF2B5EF4-FFF2-40B4-BE49-F238E27FC236}">
                <a16:creationId xmlns:a16="http://schemas.microsoft.com/office/drawing/2014/main" id="{1187A0AE-82DF-15CC-71EB-814F9338E8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6314" y="6227781"/>
            <a:ext cx="1803190" cy="322767"/>
          </a:xfrm>
          <a:prstGeom prst="rect">
            <a:avLst/>
          </a:prstGeom>
        </p:spPr>
      </p:pic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954291"/>
            <a:ext cx="11277600" cy="365760"/>
          </a:xfrm>
        </p:spPr>
        <p:txBody>
          <a:bodyPr>
            <a:noAutofit/>
          </a:bodyPr>
          <a:lstStyle>
            <a:lvl1pPr marL="0" indent="0" algn="l">
              <a:buNone/>
              <a:defRPr sz="22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59EA93-442C-59A0-2250-A5181989CDD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86" y="385004"/>
            <a:ext cx="11266714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086" y="1192696"/>
            <a:ext cx="11266714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DCC5ACE-5747-34C7-00B2-2E4EABE6A0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290433"/>
            <a:ext cx="1100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4776A-187E-9540-9EA4-8D5781AB7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5" r:id="rId6"/>
    <p:sldLayoutId id="2147483714" r:id="rId7"/>
    <p:sldLayoutId id="2147483688" r:id="rId8"/>
    <p:sldLayoutId id="2147483650" r:id="rId9"/>
    <p:sldLayoutId id="2147483701" r:id="rId10"/>
    <p:sldLayoutId id="2147483711" r:id="rId11"/>
    <p:sldLayoutId id="2147483712" r:id="rId12"/>
    <p:sldLayoutId id="2147483656" r:id="rId13"/>
    <p:sldLayoutId id="2147483657" r:id="rId14"/>
    <p:sldLayoutId id="2147483706" r:id="rId15"/>
    <p:sldLayoutId id="2147483705" r:id="rId16"/>
    <p:sldLayoutId id="2147483707" r:id="rId17"/>
    <p:sldLayoutId id="2147483713" r:id="rId18"/>
    <p:sldLayoutId id="2147483709" r:id="rId19"/>
    <p:sldLayoutId id="2147483710" r:id="rId20"/>
    <p:sldLayoutId id="2147483653" r:id="rId21"/>
    <p:sldLayoutId id="2147483690" r:id="rId22"/>
    <p:sldLayoutId id="2147483704" r:id="rId23"/>
    <p:sldLayoutId id="2147483692" r:id="rId24"/>
    <p:sldLayoutId id="2147483693" r:id="rId25"/>
    <p:sldLayoutId id="2147483691" r:id="rId26"/>
    <p:sldLayoutId id="2147483703" r:id="rId27"/>
  </p:sldLayoutIdLst>
  <p:hf hdr="0" ftr="0" dt="0"/>
  <p:txStyles>
    <p:titleStyle>
      <a:lvl1pPr algn="l" defTabSz="914400" rtl="0" eaLnBrk="1" fontAlgn="b" latinLnBrk="0" hangingPunct="1">
        <a:lnSpc>
          <a:spcPct val="90000"/>
        </a:lnSpc>
        <a:spcBef>
          <a:spcPct val="0"/>
        </a:spcBef>
        <a:buNone/>
        <a:defRPr lang="en-US" sz="48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0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5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400" b="0" i="0" kern="1200" baseline="0">
          <a:solidFill>
            <a:schemeClr val="tx1"/>
          </a:solidFill>
          <a:latin typeface="Acumin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42" y="475621"/>
            <a:ext cx="11061515" cy="1901959"/>
          </a:xfrm>
        </p:spPr>
        <p:txBody>
          <a:bodyPr/>
          <a:lstStyle/>
          <a:p>
            <a:r>
              <a:rPr lang="en-US" dirty="0">
                <a:latin typeface="Acumin Pro Condensed Semibold" panose="020B0604020202020204" charset="0"/>
              </a:rPr>
              <a:t>“On the convergence of stochastic primal-dual hybrid gradient”</a:t>
            </a:r>
            <a:br>
              <a:rPr lang="en-US" dirty="0">
                <a:latin typeface="Acumin Pro Condensed Semibold" panose="020B0604020202020204" charset="0"/>
              </a:rPr>
            </a:br>
            <a:br>
              <a:rPr lang="en-US" sz="3200" dirty="0">
                <a:latin typeface="Acumin Pro Condensed Semibold" panose="020B0604020202020204" charset="0"/>
              </a:rPr>
            </a:br>
            <a:r>
              <a:rPr lang="en-US" sz="3200" dirty="0">
                <a:latin typeface="Acumin Pro Condensed Semibold" panose="020B0604020202020204" charset="0"/>
              </a:rPr>
              <a:t>-</a:t>
            </a:r>
            <a:r>
              <a:rPr lang="en-US" sz="3200" b="0" i="0" u="none" strike="noStrike" baseline="0" dirty="0">
                <a:latin typeface="Acumin Pro Condensed Semibold" panose="020B0604020202020204" charset="0"/>
              </a:rPr>
              <a:t> </a:t>
            </a:r>
            <a:r>
              <a:rPr lang="en-US" sz="3200" b="0" u="none" strike="noStrike" baseline="0" dirty="0">
                <a:latin typeface="Acumin Pro Condensed Semibold" panose="020B0604020202020204" charset="0"/>
              </a:rPr>
              <a:t>Ahmet </a:t>
            </a:r>
            <a:r>
              <a:rPr lang="en-US" sz="3200" b="0" u="none" strike="noStrike" baseline="0" dirty="0" err="1">
                <a:latin typeface="Acumin Pro Condensed Semibold" panose="020B0604020202020204" charset="0"/>
              </a:rPr>
              <a:t>Alacaoglu</a:t>
            </a:r>
            <a:r>
              <a:rPr lang="en-US" sz="3200" b="0" u="none" strike="noStrike" baseline="0" dirty="0">
                <a:latin typeface="Acumin Pro Condensed Semibold" panose="020B0604020202020204" charset="0"/>
              </a:rPr>
              <a:t>, Olivier </a:t>
            </a:r>
            <a:r>
              <a:rPr lang="en-US" sz="3200" b="0" u="none" strike="noStrike" baseline="0" dirty="0" err="1">
                <a:latin typeface="Acumin Pro Condensed Semibold" panose="020B0604020202020204" charset="0"/>
              </a:rPr>
              <a:t>Fercoq</a:t>
            </a:r>
            <a:r>
              <a:rPr lang="en-US" sz="3200" b="0" u="none" strike="noStrike" baseline="0" dirty="0">
                <a:latin typeface="Acumin Pro Condensed Semibold" panose="020B0604020202020204" charset="0"/>
              </a:rPr>
              <a:t> and Volkan </a:t>
            </a:r>
            <a:r>
              <a:rPr lang="en-US" sz="3200" b="0" u="none" strike="noStrike" baseline="0" dirty="0" err="1">
                <a:latin typeface="Acumin Pro Condensed Semibold" panose="020B0604020202020204" charset="0"/>
              </a:rPr>
              <a:t>Cevher</a:t>
            </a:r>
            <a:endParaRPr lang="en-US" dirty="0">
              <a:latin typeface="Acumin Pro Condensed Semibold" panose="020B060402020202020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5242" y="3254905"/>
            <a:ext cx="7763458" cy="1352264"/>
          </a:xfrm>
        </p:spPr>
        <p:txBody>
          <a:bodyPr/>
          <a:lstStyle/>
          <a:p>
            <a:r>
              <a:rPr lang="en-US" dirty="0">
                <a:solidFill>
                  <a:srgbClr val="CEBB9A"/>
                </a:solidFill>
              </a:rPr>
              <a:t>Presented by</a:t>
            </a:r>
          </a:p>
          <a:p>
            <a:r>
              <a:rPr lang="en-US" dirty="0">
                <a:solidFill>
                  <a:srgbClr val="CEBB9A"/>
                </a:solidFill>
              </a:rPr>
              <a:t>Khushal Goparaju</a:t>
            </a:r>
          </a:p>
          <a:p>
            <a:r>
              <a:rPr lang="en-US" dirty="0">
                <a:solidFill>
                  <a:srgbClr val="CEBB9A"/>
                </a:solidFill>
              </a:rPr>
              <a:t>School of Aeronautics and Astronautics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5242" y="5058700"/>
            <a:ext cx="7763458" cy="372699"/>
          </a:xfrm>
        </p:spPr>
        <p:txBody>
          <a:bodyPr>
            <a:normAutofit lnSpcReduction="10000"/>
          </a:bodyPr>
          <a:lstStyle/>
          <a:p>
            <a:fld id="{0683A7A5-A57E-684C-B6B8-63340B7B936D}" type="datetime1">
              <a:rPr lang="en-US" sz="2200" b="1" smtClean="0">
                <a:solidFill>
                  <a:srgbClr val="CEBB9A"/>
                </a:solidFill>
              </a:rPr>
              <a:t>12/4/2024</a:t>
            </a:fld>
            <a:endParaRPr lang="en-US" b="1" dirty="0">
              <a:solidFill>
                <a:srgbClr val="CEBB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88"/>
    </mc:Choice>
    <mc:Fallback xmlns="">
      <p:transition spd="slow" advTm="408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linear convergence with metric </a:t>
                </a:r>
                <a:r>
                  <a:rPr lang="en-US" sz="2000" dirty="0" err="1"/>
                  <a:t>subregularity</a:t>
                </a:r>
                <a:r>
                  <a:rPr lang="en-US" sz="2000" dirty="0"/>
                  <a:t> is done by obtain a form as shown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+1 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distance measure we have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000" dirty="0"/>
                  <a:t> 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Tackling this term is challenging  hence is done by defining few operators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𝑯𝒒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sSubSup>
                                    <m:sSub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1+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</m:sSubSup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en-US" sz="2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𝜎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−1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(1)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𝑴𝒒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1)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(1)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𝐴</m:t>
                                          </m:r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𝐂𝐪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mr>
                                <m:m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⋮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∗</m:t>
                                              </m:r>
                                            </m:sup>
                                          </m:sSup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</a:rPr>
                                            <m:t>𝒚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</m:d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mr>
                                    </m:m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  <a:blipFill>
                <a:blip r:embed="rId3"/>
                <a:stretch>
                  <a:fillRect l="-487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Convergence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3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Assumption II:</a:t>
                </a:r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Metric </a:t>
                </a:r>
                <a:r>
                  <a:rPr lang="en-US" sz="2000" dirty="0" err="1"/>
                  <a:t>subregularity</a:t>
                </a:r>
                <a:r>
                  <a:rPr lang="en-US" sz="2000" dirty="0"/>
                  <a:t> holds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at all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2000" dirty="0"/>
                  <a:t> for 0 with constant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𝜂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000" dirty="0"/>
                  <a:t> using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||⋅|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</m:oMath>
                </a14:m>
                <a:r>
                  <a:rPr lang="en-US" sz="2000" dirty="0"/>
                  <a:t> with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S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𝑑𝑖𝑎𝑔</m:t>
                    </m:r>
                    <m:d>
                      <m:d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b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sz="2000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Sup>
                          <m:sSub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sz="2000" dirty="0"/>
                  <a:t> and the neighborhood of regularity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/>
                  <a:t> contains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problem is denoted as,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𝒵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lim>
                            </m:limLow>
                          </m:fNam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We define,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den>
                    </m:f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Theorem : Under Assumptions I and II, it holds that,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Sup>
                                      <m:sSub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∗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Φ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br>
                  <a:rPr lang="en-US" sz="2000" dirty="0"/>
                </a:br>
                <a:r>
                  <a:rPr lang="en-US" sz="2000" dirty="0"/>
                  <a:t>Where,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bar>
                          <m:ba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ba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den>
                    </m:f>
                  </m:oMath>
                </a14:m>
                <a:r>
                  <a:rPr lang="en-US" sz="2000" dirty="0"/>
                  <a:t> ,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𝜁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=2+2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𝑯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𝑴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This can be used to show that for a particular step size,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Φ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  <a:blipFill>
                <a:blip r:embed="rId3"/>
                <a:stretch>
                  <a:fillRect l="-487" t="-3968" b="-7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Linear Convergence -</a:t>
            </a:r>
            <a:r>
              <a:rPr lang="en-US" dirty="0" err="1"/>
              <a:t>contd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96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This convergence is proved for an </a:t>
                </a:r>
                <a:r>
                  <a:rPr lang="en-US" sz="2000" dirty="0">
                    <a:solidFill>
                      <a:srgbClr val="0070C0"/>
                    </a:solidFill>
                  </a:rPr>
                  <a:t>ergodic</a:t>
                </a:r>
                <a:r>
                  <a:rPr lang="en-US" sz="2000" dirty="0"/>
                  <a:t> sequence.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optimality measure used is the expected primal-dual gap,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𝒵</m:t>
                            </m:r>
                          </m:lim>
                        </m:limLow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ℋ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≔</m:t>
                        </m:r>
                      </m:e>
                    </m:func>
                    <m:limLow>
                      <m:limLow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sup</m:t>
                        </m:r>
                      </m:e>
                      <m:li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𝒵</m:t>
                        </m:r>
                      </m:lim>
                    </m:limLow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 restricted version of same would be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Introduced a new technique to decouple supremum and expectation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Given a point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2000" dirty="0"/>
                  <a:t>, 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/>
                  <a:t>, a sequence defined as,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̃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Then,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⟨"/>
                                <m:endChr m:val="⟩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</m:sSub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acc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[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  <a:blipFill>
                <a:blip r:embed="rId3"/>
                <a:stretch>
                  <a:fillRect l="-487" t="-1323" b="-17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Sublinear Convergence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64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Under assumption I, the sequences,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𝑎𝑣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+1 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2000" dirty="0"/>
                  <a:t>. Then for any set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ℬ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2000" dirty="0"/>
                  <a:t>, we have,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ℬ</m:t>
                                </m:r>
                              </m:lim>
                            </m:limLow>
                          </m:fName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sup>
                                </m:sSub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Sup>
                                  <m:sSubSup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𝑎𝑣</m:t>
                                    </m:r>
                                  </m:sub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+1</m:t>
                                    </m:r>
                                  </m:sup>
                                </m:sSub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fun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𝒢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𝑎𝑣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p>
                            </m:sSub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𝑎𝑣</m:t>
                                </m:r>
                              </m:sub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𝒞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ℬ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case of constrained optimization can be solved by taking the function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𝐴𝑥</m:t>
                        </m:r>
                      </m:e>
                    </m:d>
                  </m:oMath>
                </a14:m>
                <a:r>
                  <a:rPr lang="en-US" sz="2000" dirty="0"/>
                  <a:t> as the indicator function such that,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Ax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+∞,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This case using a smoother gap function (defined by subtracting strong convexity quadratic terms) , it can be show to have the similar sublinear convergence rate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 similar thing was shown for L-Lipschitz continuous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  <a:blipFill>
                <a:blip r:embed="rId3"/>
                <a:stretch>
                  <a:fillRect l="-487" t="-10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Sublinear Convergence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34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algorithm used by this paper doesn’t consider the strong convexity or has the step sizes dependent on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000" dirty="0"/>
                  <a:t>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step sizes used are given by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000" i="1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ergodic rates have been shown to be sublinear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for the expected restricted primal dual gap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algorithm was run as PDHG to see that the empirical rate is significantly better than the theoretical worse rate </a:t>
                </a:r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authors account this to the inability of the</a:t>
                </a:r>
                <a:br>
                  <a:rPr lang="en-US" sz="2000" dirty="0"/>
                </a:br>
                <a:r>
                  <a:rPr lang="en-US" sz="2000" dirty="0"/>
                  <a:t>metric </a:t>
                </a:r>
                <a:r>
                  <a:rPr lang="en-US" sz="2000" dirty="0" err="1"/>
                  <a:t>subregularity</a:t>
                </a:r>
                <a:r>
                  <a:rPr lang="en-US" sz="2000" dirty="0"/>
                  <a:t> to capture the full structure of </a:t>
                </a:r>
                <a:br>
                  <a:rPr lang="en-US" sz="2000" dirty="0"/>
                </a:br>
                <a:r>
                  <a:rPr lang="en-US" sz="2000" dirty="0"/>
                  <a:t>the problem</a:t>
                </a:r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They also suggest that being able to include metric </a:t>
                </a:r>
                <a:br>
                  <a:rPr lang="en-US" sz="2000" dirty="0"/>
                </a:br>
                <a:r>
                  <a:rPr lang="en-US" sz="2000" dirty="0" err="1"/>
                  <a:t>subregularity</a:t>
                </a:r>
                <a:r>
                  <a:rPr lang="en-US" sz="2000" dirty="0"/>
                  <a:t> constant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sz="2000" dirty="0"/>
                  <a:t> in the step size would </a:t>
                </a:r>
                <a:br>
                  <a:rPr lang="en-US" sz="2000" dirty="0"/>
                </a:br>
                <a:r>
                  <a:rPr lang="en-US" sz="2000" dirty="0"/>
                  <a:t>improve the algorithm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authors also compared the algorithm with other state</a:t>
                </a:r>
                <a:br>
                  <a:rPr lang="en-US" sz="2000" dirty="0"/>
                </a:br>
                <a:r>
                  <a:rPr lang="en-US" sz="2000" dirty="0"/>
                  <a:t>of the art algorithms and showed the robustness of the algorithm</a:t>
                </a:r>
                <a:br>
                  <a:rPr lang="en-US" sz="2000" dirty="0"/>
                </a:br>
                <a:r>
                  <a:rPr lang="en-US" sz="2000" dirty="0"/>
                  <a:t>independent of the strength of the convexity, especially </a:t>
                </a:r>
                <a:r>
                  <a:rPr lang="en-US" sz="2000" dirty="0" err="1"/>
                  <a:t>perfoming</a:t>
                </a:r>
                <a:r>
                  <a:rPr lang="en-US" sz="2000" dirty="0"/>
                  <a:t> better at smaller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/>
                  <a:t> cases</a:t>
                </a:r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  <a:blipFill>
                <a:blip r:embed="rId3"/>
                <a:stretch>
                  <a:fillRect l="-487" t="-1323" r="-974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 and takeaways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94466-CC44-4C37-BBAF-A534DD2A4B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1839" y="3112183"/>
            <a:ext cx="4206241" cy="271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07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Ridge regression : w8a, n = 49, 749, d = 300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Comparision</a:t>
            </a:r>
            <a:r>
              <a:rPr lang="en-US" dirty="0"/>
              <a:t> of the current algorithm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1A6B33E-102D-409B-A2AE-11F604FE8E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83" r="1500"/>
          <a:stretch/>
        </p:blipFill>
        <p:spPr>
          <a:xfrm>
            <a:off x="182516" y="1805589"/>
            <a:ext cx="11816080" cy="366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27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to expect?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199" y="1543324"/>
                <a:ext cx="11266713" cy="4610050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Stochastic Primal Dual Hybrid Gradient (SPDHG)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Theoretical approach to the linear convergence of the algorithm under few assumptions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Sublinear Convergence rate of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(1/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/>
                  <a:t> under particular assumptions and considerations</a:t>
                </a:r>
              </a:p>
              <a:p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Conclusions and takeaways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algn="ctr"/>
                <a:r>
                  <a:rPr lang="en-US" sz="20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Note : The detailed step by step proofs are omitted in the ppt</a:t>
                </a:r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199" y="1543324"/>
                <a:ext cx="11266713" cy="4610050"/>
              </a:xfrm>
              <a:blipFill>
                <a:blip r:embed="rId3"/>
                <a:stretch>
                  <a:fillRect l="-487" t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Overview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2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30BEB0-74C3-4DE9-B202-258C0F6432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5EFD598-DCEA-42E6-A47E-6A9F4DE3034A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68086" y="1349969"/>
                <a:ext cx="11266713" cy="4454706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SPDHG is proposed by </a:t>
                </a:r>
                <a:r>
                  <a:rPr lang="en-US" sz="2000" dirty="0" err="1"/>
                  <a:t>Chambolle</a:t>
                </a:r>
                <a:r>
                  <a:rPr lang="en-US" sz="2000" dirty="0"/>
                  <a:t> et al., as follows</a:t>
                </a:r>
                <a:br>
                  <a:rPr lang="en-US" sz="2000" dirty="0"/>
                </a:br>
                <a:br>
                  <a:rPr lang="en-US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𝒳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e>
                    </m:func>
                  </m:oMath>
                </a14:m>
                <a:br>
                  <a:rPr lang="en-US" sz="2000" dirty="0"/>
                </a:br>
                <a:br>
                  <a:rPr lang="en-US" sz="2000" dirty="0"/>
                </a:br>
                <a:r>
                  <a:rPr lang="en-US" sz="2000" dirty="0"/>
                  <a:t>Where,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⋃{+∞}</m:t>
                    </m:r>
                  </m:oMath>
                </a14:m>
                <a:r>
                  <a:rPr lang="en-US" sz="2000" dirty="0"/>
                  <a:t> 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⋃{+∞}</m:t>
                    </m:r>
                  </m:oMath>
                </a14:m>
                <a:r>
                  <a:rPr lang="en-US" sz="2000" dirty="0"/>
                  <a:t>  are proper, </a:t>
                </a:r>
                <a:r>
                  <a:rPr lang="en-US" sz="2000" dirty="0" err="1"/>
                  <a:t>l.s.c</a:t>
                </a:r>
                <a:r>
                  <a:rPr lang="en-US" sz="2000" dirty="0"/>
                  <a:t>., convex and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a linear map,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𝐴𝑥</m:t>
                            </m:r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2000" dirty="0"/>
                  <a:t> are Euclidean spaces,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000" dirty="0"/>
                  <a:t>. We take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𝒴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/>
                  <a:t> </a:t>
                </a:r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r>
                  <a:rPr lang="en-US" sz="2000" dirty="0"/>
                  <a:t> is defined as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So the primal dual problem is given as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x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𝒳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sup</m:t>
                                </m:r>
                              </m:e>
                              <m:li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𝒴</m:t>
                                </m:r>
                              </m:lim>
                            </m:limLow>
                          </m:fName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nary>
                                      <m:naryPr>
                                        <m:chr m:val="∑"/>
                                        <m:ctrlPr>
                                          <a:rPr lang="en-US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  <m:e>
                                        <m:sSubSup>
                                          <m:sSubSupPr>
                                            <m:ctrlPr>
                                              <a:rPr lang="en-US" sz="20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d>
                                              <m:dPr>
                                                <m:begChr m:val="⟨"/>
                                                <m:endChr m:val="⟩"/>
                                                <m:ctrlPr>
                                                  <a:rPr lang="en-US" sz="200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𝐴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  <m:r>
                                                  <a:rPr lang="en-US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𝑦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2000" b="0" i="1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𝑖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b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nary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95EFD598-DCEA-42E6-A47E-6A9F4DE303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68086" y="1349969"/>
                <a:ext cx="11266713" cy="4454706"/>
              </a:xfrm>
              <a:blipFill>
                <a:blip r:embed="rId3"/>
                <a:stretch>
                  <a:fillRect l="-487" t="-1231" r="-974" b="-5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84204F57-6258-4C23-AFEF-20B2E184A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Optimization Problem Definition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6124C-755F-4942-890A-4855F6DE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447E47-E13A-4F52-830B-90FB872392E9}"/>
              </a:ext>
            </a:extLst>
          </p:cNvPr>
          <p:cNvSpPr txBox="1"/>
          <p:nvPr/>
        </p:nvSpPr>
        <p:spPr>
          <a:xfrm>
            <a:off x="1991261" y="6180607"/>
            <a:ext cx="98774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Chambolle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Antonin, et al. "Stochastic primal-dual hybrid gradient algorithm with arbitrary sampling and imaging applications." </a:t>
            </a:r>
            <a:r>
              <a:rPr lang="en-US" sz="16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SIAM Journal on Optimization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28.4 (2018): 2783-2808.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31102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5234072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solution of the problem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𝒵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,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mr>
                        </m:m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br>
                  <a:rPr lang="en-US" sz="2000" b="0" dirty="0"/>
                </a:br>
                <a:endParaRPr lang="en-US" sz="2000" b="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b="0" dirty="0"/>
                  <a:t>Algorithm implementation</a:t>
                </a:r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Pick step sizes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000" b="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𝑑𝑖𝑎𝑔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,…..,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b="0" dirty="0"/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r>
                  <a:rPr lang="en-US" sz="2000" b="0" dirty="0"/>
                  <a:t>for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=1,2,…. 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𝑑𝑜</m:t>
                    </m:r>
                  </m:oMath>
                </a14:m>
                <a:br>
                  <a:rPr lang="en-US" sz="2000" b="0" i="1" dirty="0">
                    <a:latin typeface="Cambria Math" panose="02040503050406030204" pitchFamily="18" charset="0"/>
                  </a:rPr>
                </a:br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2000" b="0" i="1" dirty="0">
                    <a:latin typeface="Cambria Math" panose="02040503050406030204" pitchFamily="18" charset="0"/>
                  </a:rPr>
                </a:br>
                <a:r>
                  <a:rPr lang="en-US" sz="2000" b="0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𝑟𝑎𝑛𝑑𝑜𝑚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𝑑𝑟𝑎𝑤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1,2,….</m:t>
                        </m:r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br>
                  <a:rPr lang="en-US" sz="2000" b="0" dirty="0"/>
                </a:br>
                <a:r>
                  <a:rPr lang="en-US" sz="2000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000" b="0" dirty="0"/>
                  <a:t> </a:t>
                </a:r>
                <a:r>
                  <a:rPr lang="en-US" sz="2000" b="0" dirty="0">
                    <a:solidFill>
                      <a:schemeClr val="tx2">
                        <a:lumMod val="20000"/>
                        <a:lumOff val="80000"/>
                      </a:schemeClr>
                    </a:solidFill>
                  </a:rPr>
                  <a:t>[no update]</a:t>
                </a:r>
                <a:endParaRPr lang="en-US" sz="2000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sz="2000" b="0" dirty="0">
                    <a:solidFill>
                      <a:srgbClr val="7030A0"/>
                    </a:solidFill>
                  </a:rPr>
                  <a:t>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sz="2000" b="0" dirty="0"/>
                </a:br>
                <a:r>
                  <a:rPr lang="en-US" sz="2000" b="0" dirty="0"/>
                  <a:t>       end for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b="0" dirty="0"/>
                  <a:t>The primal and dual step sizes are chosen such that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𝜏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endParaRPr lang="en-US" sz="2000" b="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</p:txBody>
          </p:sp>
        </mc:Choice>
        <mc:Fallback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5234072"/>
              </a:xfrm>
              <a:blipFill>
                <a:blip r:embed="rId3"/>
                <a:stretch>
                  <a:fillRect l="-487" t="-11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Primal Dual Problem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78C2811-D563-4422-BE69-3396C42D5FCD}"/>
              </a:ext>
            </a:extLst>
          </p:cNvPr>
          <p:cNvCxnSpPr/>
          <p:nvPr/>
        </p:nvCxnSpPr>
        <p:spPr>
          <a:xfrm flipH="1">
            <a:off x="5018714" y="3749878"/>
            <a:ext cx="21545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58E39E4-73D0-4610-92AD-E91DC52681F4}"/>
              </a:ext>
            </a:extLst>
          </p:cNvPr>
          <p:cNvCxnSpPr/>
          <p:nvPr/>
        </p:nvCxnSpPr>
        <p:spPr>
          <a:xfrm flipH="1">
            <a:off x="5691232" y="4346894"/>
            <a:ext cx="21545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81876A1-C14C-4F6A-958C-97263731CF82}"/>
              </a:ext>
            </a:extLst>
          </p:cNvPr>
          <p:cNvCxnSpPr/>
          <p:nvPr/>
        </p:nvCxnSpPr>
        <p:spPr>
          <a:xfrm flipH="1">
            <a:off x="5464729" y="5009625"/>
            <a:ext cx="215457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36BD1D97-E5D9-4A7E-97BB-68574770A5CF}"/>
              </a:ext>
            </a:extLst>
          </p:cNvPr>
          <p:cNvSpPr/>
          <p:nvPr/>
        </p:nvSpPr>
        <p:spPr>
          <a:xfrm>
            <a:off x="4215561" y="3553380"/>
            <a:ext cx="360727" cy="4033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4FCE0D-D684-4493-B290-6F6806D5BEDA}"/>
              </a:ext>
            </a:extLst>
          </p:cNvPr>
          <p:cNvSpPr/>
          <p:nvPr/>
        </p:nvSpPr>
        <p:spPr>
          <a:xfrm>
            <a:off x="1396283" y="4899387"/>
            <a:ext cx="360727" cy="4033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3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Assumptions I:</a:t>
                </a:r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dirty="0"/>
                  <a:t> are proper, </a:t>
                </a:r>
                <a:r>
                  <a:rPr lang="en-US" sz="2000" dirty="0" err="1"/>
                  <a:t>l.s.c</a:t>
                </a:r>
                <a:r>
                  <a:rPr lang="en-US" sz="2000" dirty="0"/>
                  <a:t>., convex functions</a:t>
                </a:r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set of solutions to the optimization problem is non empty</a:t>
                </a:r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Slater condition holds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0∈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𝑟𝑖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dom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dom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Measurement metrics of convergence to the solution</a:t>
                </a:r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Bregman Distances: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</m:d>
                  </m:oMath>
                </a14:m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000" dirty="0"/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Primal Dual Gap Function: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sup</m:t>
                            </m:r>
                          </m:e>
                          <m:lim>
                            <m:acc>
                              <m:accPr>
                                <m:chr m:val="̅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𝒵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acc>
                              <m:accPr>
                                <m:chr m:val="̅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sz="2000" dirty="0"/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 newly defined measure: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000" dirty="0"/>
              </a:p>
              <a:p>
                <a:pPr marL="1371600" lvl="2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The notations 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for scalar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diag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  <a:blipFill>
                <a:blip r:embed="rId3"/>
                <a:stretch>
                  <a:fillRect l="-487" t="-1323" b="-4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Convergence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1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a:rPr lang="en-US" sz="20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20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Full dimensional dual update is given by,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b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prox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1,2,…,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Under the previous assumptions I, we have for SPDHG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r>
                  <a:rPr lang="en-US" sz="2000" dirty="0"/>
                  <a:t> [Lemma 1] 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p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Along with the above the lemma gives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000" dirty="0"/>
                  <a:t>,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br>
                  <a:rPr lang="en-US" sz="2000" b="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e>
                        </m:d>
                      </m:e>
                      <m:sub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2000" b="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  <a:blipFill>
                <a:blip r:embed="rId3"/>
                <a:stretch>
                  <a:fillRect l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 an iteration step 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5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Writing the problem as a fixed point operator which captures all possible values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𝓩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𝓩</m:t>
                    </m:r>
                  </m:oMath>
                </a14:m>
                <a:r>
                  <a:rPr lang="en-US" sz="2000" dirty="0"/>
                  <a:t> and this associates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2000" dirty="0"/>
                  <a:t> to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1,…,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000" dirty="0"/>
                  <a:t> such that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diag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br>
                  <a:rPr lang="en-US" sz="2000" dirty="0"/>
                </a:b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</m:e>
                    </m:d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br>
                  <a:rPr lang="en-US" sz="2000" b="0" dirty="0"/>
                </a:b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acc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pro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acc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d>
                  </m:oMath>
                </a14:m>
                <a:br>
                  <a:rPr lang="en-US" sz="2000" b="0" dirty="0"/>
                </a:br>
                <a:r>
                  <a:rPr lang="en-US" sz="2000" b="0" dirty="0"/>
                  <a:t>Where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𝒳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𝒴</m:t>
                    </m:r>
                  </m:oMath>
                </a14:m>
                <a:endParaRPr lang="en-US" sz="2000" b="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Here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2000" b="1" dirty="0"/>
                  <a:t> </a:t>
                </a:r>
                <a:r>
                  <a:rPr lang="en-US" sz="2000" dirty="0"/>
                  <a:t>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are duplicate versions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which contains n copies of the vector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acc>
                              <m:accPr>
                                <m:chr m:val="̂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acc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1⊗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,1⊗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1⊗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,1⊗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blkdiag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⊗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 </m:t>
                    </m:r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𝑏𝑙𝑘𝑑𝑖𝑎𝑔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d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m:rPr>
                                <m:sty m:val="p"/>
                              </m:r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sz="2000" b="0" i="1" dirty="0"/>
                </a:br>
                <a:br>
                  <a:rPr lang="en-US" sz="2000" b="0" i="1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1⊗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,1⊗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1⊗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,1⊗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</m:d>
                      </m:e>
                      <m:sub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acc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acc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+1</m:t>
                                        </m:r>
                                      </m:sup>
                                    </m:s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sub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000" i="1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  <a:blipFill>
                <a:blip r:embed="rId3"/>
                <a:stretch>
                  <a:fillRect l="-487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Recasting the problem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 new variable is defined as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sz="2000" b="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Using this the Lemma 1 </a:t>
                </a:r>
                <a:r>
                  <a:rPr lang="en-US" sz="2000" dirty="0" err="1"/>
                  <a:t>eqn</a:t>
                </a:r>
                <a:r>
                  <a:rPr lang="en-US" sz="2000" dirty="0"/>
                  <a:t> can written as,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Δ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Apply Robbins-</a:t>
                </a:r>
                <a:r>
                  <a:rPr lang="en-US" sz="2000" dirty="0" err="1"/>
                  <a:t>Sieqmund</a:t>
                </a:r>
                <a:r>
                  <a:rPr lang="en-US" sz="2000" dirty="0"/>
                  <a:t> Lemma (Quasi-Martingale Convergence theorem), we get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∞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  </m:t>
                    </m:r>
                  </m:oMath>
                </a14:m>
                <a:br>
                  <a:rPr lang="en-US" sz="2000" b="0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Using a theorem and proposition, it can apparently be shown that there exists a probability 1 set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sz="2000" dirty="0"/>
                  <a:t> such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𝒵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sz="2000" dirty="0"/>
              </a:p>
              <a:p>
                <a:pPr lv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d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→0,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→0</m:t>
                      </m:r>
                    </m:oMath>
                  </m:oMathPara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  <a:blipFill>
                <a:blip r:embed="rId3"/>
                <a:stretch>
                  <a:fillRect l="-487" t="-1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Convergence of the Distance Measure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9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F5034E-EB5B-4A24-BB69-079A0E0581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</p:spPr>
            <p:txBody>
              <a:bodyPr/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For Euclidean spaces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000" dirty="0"/>
                  <a:t> and a set valued mapping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⇉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𝒱</m:t>
                    </m:r>
                  </m:oMath>
                </a14:m>
                <a:r>
                  <a:rPr lang="en-US" sz="2000" dirty="0"/>
                  <a:t>,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gra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is the graph of F, then we say that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is metrically subregular at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𝓊</m:t>
                        </m:r>
                      </m:e>
                    </m:acc>
                  </m:oMath>
                </a14:m>
                <a:r>
                  <a:rPr lang="en-US" sz="2000" dirty="0"/>
                  <a:t> for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𝓋</m:t>
                        </m:r>
                      </m:e>
                    </m:acc>
                  </m:oMath>
                </a14:m>
                <a:r>
                  <a:rPr lang="en-US" sz="2000" dirty="0"/>
                  <a:t>, with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𝓊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𝓋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gra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, if there exists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en-US" sz="2000" dirty="0"/>
                  <a:t>with a neighborhood of </a:t>
                </a:r>
                <a:r>
                  <a:rPr lang="en-US" sz="2000" dirty="0" err="1"/>
                  <a:t>subregularity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𝓊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000" dirty="0"/>
                  <a:t>, such that</a:t>
                </a:r>
                <a:br>
                  <a:rPr lang="en-US" sz="2000" dirty="0"/>
                </a:b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𝓊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𝐹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𝓋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𝓋</m:t>
                            </m:r>
                          </m:e>
                        </m:acc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𝐹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𝓊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∀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𝓊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𝓊</m:t>
                            </m:r>
                          </m:e>
                        </m:acc>
                      </m:e>
                    </m:d>
                  </m:oMath>
                </a14:m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If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𝓊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𝒰</m:t>
                    </m:r>
                  </m:oMath>
                </a14:m>
                <a:r>
                  <a:rPr lang="en-US" sz="2000" dirty="0"/>
                  <a:t>,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is globally metric subregular.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This paper used a </a:t>
                </a:r>
                <a:r>
                  <a:rPr lang="en-US" sz="2000" dirty="0" err="1"/>
                  <a:t>Karush</a:t>
                </a:r>
                <a:r>
                  <a:rPr lang="en-US" sz="2000" dirty="0"/>
                  <a:t>-Kuhn-Tucker (KKT) operator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sz="2000" dirty="0"/>
                  <a:t> for the linear convergence.</a:t>
                </a:r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 Cases of Metric </a:t>
                </a:r>
                <a:r>
                  <a:rPr lang="en-US" sz="2000" dirty="0" err="1"/>
                  <a:t>subregularity</a:t>
                </a:r>
                <a:endParaRPr lang="en-US" sz="2000" dirty="0"/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strongly convex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2000" b="0" dirty="0"/>
                  <a:t>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𝒵</m:t>
                    </m:r>
                  </m:oMath>
                </a14:m>
                <a:endParaRPr lang="en-US" sz="2000" b="0" dirty="0"/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r>
                  <a:rPr lang="en-US" sz="2000" dirty="0"/>
                  <a:t>For piecewise linear quadratic functions,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𝒩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𝑑𝑜𝑚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𝑑𝑜𝑚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sz="2000" b="0" dirty="0"/>
              </a:p>
              <a:p>
                <a:pPr marL="914400" lvl="1" indent="-457200">
                  <a:buFont typeface="Wingdings" panose="05000000000000000000" pitchFamily="2" charset="2"/>
                  <a:buChar char="§"/>
                </a:pPr>
                <a:endParaRPr lang="en-US" sz="2000" dirty="0"/>
              </a:p>
            </p:txBody>
          </p:sp>
        </mc:Choice>
        <mc:Fallback xmlns="">
          <p:sp>
            <p:nvSpPr>
              <p:cNvPr id="3" name="Text Placeholder 2">
                <a:extLst>
                  <a:ext uri="{FF2B5EF4-FFF2-40B4-BE49-F238E27FC236}">
                    <a16:creationId xmlns:a16="http://schemas.microsoft.com/office/drawing/2014/main" id="{F63FE471-8246-4239-BA5F-B4CA2366D7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334368"/>
                <a:ext cx="11266713" cy="4610050"/>
              </a:xfrm>
              <a:blipFill>
                <a:blip r:embed="rId3"/>
                <a:stretch>
                  <a:fillRect l="-487" t="-1323" r="-974" b="-10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3">
            <a:extLst>
              <a:ext uri="{FF2B5EF4-FFF2-40B4-BE49-F238E27FC236}">
                <a16:creationId xmlns:a16="http://schemas.microsoft.com/office/drawing/2014/main" id="{1DE37043-646E-4D98-9B5F-D96C40230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 Metric </a:t>
            </a:r>
            <a:r>
              <a:rPr lang="en-US" dirty="0" err="1"/>
              <a:t>Subregularity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AF9017-5B88-4F57-AED5-58B783648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4776A-187E-9540-9EA4-8D5781AB769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5146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Brand-Widescreen-20231110" id="{298B892F-2C42-8C4D-9C11-1897040FA823}" vid="{5A4260A0-2808-CB46-AD80-314349B89CB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4" ma:contentTypeDescription="Create a new document." ma:contentTypeScope="" ma:versionID="525164dac9297210c095a5bd80287f9a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47e49e78aff16fc85174c3b1ac7b7e79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DE0D6C-581B-4814-98E7-EF172D5D46A1}">
  <ds:schemaRefs>
    <ds:schemaRef ds:uri="http://purl.org/dc/dcmitype/"/>
    <ds:schemaRef ds:uri="http://purl.org/dc/elements/1.1/"/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d6656b4d-3fa0-4709-acfb-d5e813445d1e"/>
    <ds:schemaRef ds:uri="37af3f4b-4b66-46f9-8456-831d9bc3e737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7F8518-0786-4241-9955-5A8DAADF5A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3749</TotalTime>
  <Words>2350</Words>
  <Application>Microsoft Office PowerPoint</Application>
  <PresentationFormat>Widescreen</PresentationFormat>
  <Paragraphs>229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7" baseType="lpstr">
      <vt:lpstr>CMR7</vt:lpstr>
      <vt:lpstr>Acumin Pro</vt:lpstr>
      <vt:lpstr>Acumin Pro Semibold</vt:lpstr>
      <vt:lpstr>Acumin Pro Medium</vt:lpstr>
      <vt:lpstr>CMMIB10</vt:lpstr>
      <vt:lpstr>CMMI7</vt:lpstr>
      <vt:lpstr>Franklin Gothic Book</vt:lpstr>
      <vt:lpstr>CMTI10</vt:lpstr>
      <vt:lpstr>CMSY10</vt:lpstr>
      <vt:lpstr>CMR10</vt:lpstr>
      <vt:lpstr>Franklin Gothic Medium</vt:lpstr>
      <vt:lpstr>CMR5</vt:lpstr>
      <vt:lpstr>CMMI10</vt:lpstr>
      <vt:lpstr>Calibri</vt:lpstr>
      <vt:lpstr>CMSY7</vt:lpstr>
      <vt:lpstr>Arial</vt:lpstr>
      <vt:lpstr>Wingdings</vt:lpstr>
      <vt:lpstr>Acumin Pro Condensed Semibold</vt:lpstr>
      <vt:lpstr>Cambria Math</vt:lpstr>
      <vt:lpstr>Franklin Gothic Medium Cond</vt:lpstr>
      <vt:lpstr>Office Theme</vt:lpstr>
      <vt:lpstr>“On the convergence of stochastic primal-dual hybrid gradient”  - Ahmet Alacaoglu, Olivier Fercoq and Volkan Cevher</vt:lpstr>
      <vt:lpstr>Overview</vt:lpstr>
      <vt:lpstr>Optimization Problem Definition</vt:lpstr>
      <vt:lpstr>Primal Dual Problem</vt:lpstr>
      <vt:lpstr>Convergence</vt:lpstr>
      <vt:lpstr>At an iteration step k</vt:lpstr>
      <vt:lpstr>Recasting the problem</vt:lpstr>
      <vt:lpstr>Convergence of the Distance Measure</vt:lpstr>
      <vt:lpstr> Metric Subregularity</vt:lpstr>
      <vt:lpstr>Linear Convergence</vt:lpstr>
      <vt:lpstr>Linear Convergence -contd</vt:lpstr>
      <vt:lpstr>Sublinear Convergence</vt:lpstr>
      <vt:lpstr>Sublinear Convergence</vt:lpstr>
      <vt:lpstr>Conclusions and takeaways</vt:lpstr>
      <vt:lpstr>Thank You</vt:lpstr>
      <vt:lpstr>Comparision of the current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Title, Acumin Pro Cond Italic 54</dc:title>
  <dc:creator>Addis, Clark C</dc:creator>
  <cp:lastModifiedBy>Khushal Goparaju</cp:lastModifiedBy>
  <cp:revision>75</cp:revision>
  <dcterms:created xsi:type="dcterms:W3CDTF">2024-01-22T19:26:41Z</dcterms:created>
  <dcterms:modified xsi:type="dcterms:W3CDTF">2024-12-04T15:15:36Z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